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8"/>
  </p:notesMasterIdLst>
  <p:handoutMasterIdLst>
    <p:handoutMasterId r:id="rId39"/>
  </p:handoutMasterIdLst>
  <p:sldIdLst>
    <p:sldId id="261" r:id="rId3"/>
    <p:sldId id="283" r:id="rId4"/>
    <p:sldId id="271" r:id="rId5"/>
    <p:sldId id="284" r:id="rId6"/>
    <p:sldId id="612" r:id="rId7"/>
    <p:sldId id="285" r:id="rId8"/>
    <p:sldId id="286" r:id="rId9"/>
    <p:sldId id="581" r:id="rId10"/>
    <p:sldId id="496" r:id="rId11"/>
    <p:sldId id="604" r:id="rId12"/>
    <p:sldId id="606" r:id="rId13"/>
    <p:sldId id="607" r:id="rId14"/>
    <p:sldId id="608" r:id="rId15"/>
    <p:sldId id="610" r:id="rId16"/>
    <p:sldId id="614" r:id="rId17"/>
    <p:sldId id="498" r:id="rId18"/>
    <p:sldId id="499" r:id="rId19"/>
    <p:sldId id="500" r:id="rId20"/>
    <p:sldId id="624" r:id="rId21"/>
    <p:sldId id="627" r:id="rId22"/>
    <p:sldId id="629" r:id="rId23"/>
    <p:sldId id="630" r:id="rId24"/>
    <p:sldId id="631" r:id="rId25"/>
    <p:sldId id="613" r:id="rId26"/>
    <p:sldId id="571" r:id="rId27"/>
    <p:sldId id="622" r:id="rId28"/>
    <p:sldId id="623" r:id="rId29"/>
    <p:sldId id="618" r:id="rId30"/>
    <p:sldId id="619" r:id="rId31"/>
    <p:sldId id="620" r:id="rId32"/>
    <p:sldId id="621" r:id="rId33"/>
    <p:sldId id="617" r:id="rId34"/>
    <p:sldId id="531" r:id="rId35"/>
    <p:sldId id="474" r:id="rId36"/>
    <p:sldId id="616" r:id="rId37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42514C"/>
    <a:srgbClr val="BB8C19"/>
    <a:srgbClr val="CA4D17"/>
    <a:srgbClr val="006DB4"/>
    <a:srgbClr val="000000"/>
    <a:srgbClr val="FFF20E"/>
    <a:srgbClr val="D9D9D9"/>
    <a:srgbClr val="262626"/>
    <a:srgbClr val="F9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8" autoAdjust="0"/>
    <p:restoredTop sz="89419" autoAdjust="0"/>
  </p:normalViewPr>
  <p:slideViewPr>
    <p:cSldViewPr>
      <p:cViewPr varScale="1">
        <p:scale>
          <a:sx n="76" d="100"/>
          <a:sy n="76" d="100"/>
        </p:scale>
        <p:origin x="126" y="180"/>
      </p:cViewPr>
      <p:guideLst>
        <p:guide orient="horz" pos="2784"/>
        <p:guide pos="3840"/>
      </p:guideLst>
    </p:cSldViewPr>
  </p:slideViewPr>
  <p:outlineViewPr>
    <p:cViewPr>
      <p:scale>
        <a:sx n="33" d="100"/>
        <a:sy n="33" d="100"/>
      </p:scale>
      <p:origin x="0" y="15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saragad\Dropbox\projects\power_hs\experiments\chopper7\comparison\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shwanath\Dropbox\projects\power_hs\results\synthetic\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home\vishwanath\Dropbox\projects\power_hs\experiments\macbeth10\comparison\5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home\vishwanath\Dropbox\projects\power_hs\experiments\macbeth10\comparison\14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home\vishwanath\Dropbox\projects\power_hs\experiments\macbeth10\comparison\9.csv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home\vishwanath\Dropbox\projects\power_hs\experiments\macbeth10\comparison\22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saragad\Dropbox\projects\power_hs\experiments\chopper7\comparison\1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023922077882795E-2"/>
          <c:y val="1.9951109052544901E-2"/>
          <c:w val="0.84107699037620298"/>
          <c:h val="0.80967130172558199"/>
        </c:manualLayout>
      </c:layout>
      <c:lineChart>
        <c:grouping val="standard"/>
        <c:varyColors val="0"/>
        <c:ser>
          <c:idx val="0"/>
          <c:order val="0"/>
          <c:tx>
            <c:strRef>
              <c:f>'1'!$B$1</c:f>
              <c:strCache>
                <c:ptCount val="1"/>
                <c:pt idx="0">
                  <c:v>KRISM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'1'!$A$2:$A$536</c:f>
              <c:numCache>
                <c:formatCode>General</c:formatCode>
                <c:ptCount val="535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'1'!$B$2:$B$536</c:f>
              <c:numCache>
                <c:formatCode>General</c:formatCode>
                <c:ptCount val="535"/>
                <c:pt idx="0">
                  <c:v>5.4044000000000002E-2</c:v>
                </c:pt>
                <c:pt idx="1">
                  <c:v>5.2077999999999999E-2</c:v>
                </c:pt>
                <c:pt idx="2">
                  <c:v>5.0178E-2</c:v>
                </c:pt>
                <c:pt idx="3">
                  <c:v>4.8966999999999997E-2</c:v>
                </c:pt>
                <c:pt idx="4">
                  <c:v>4.8677999999999999E-2</c:v>
                </c:pt>
                <c:pt idx="5">
                  <c:v>4.8860000000000001E-2</c:v>
                </c:pt>
                <c:pt idx="6">
                  <c:v>4.8599000000000003E-2</c:v>
                </c:pt>
                <c:pt idx="7">
                  <c:v>4.7188000000000001E-2</c:v>
                </c:pt>
                <c:pt idx="8">
                  <c:v>4.4625999999999999E-2</c:v>
                </c:pt>
                <c:pt idx="9">
                  <c:v>4.1612999999999997E-2</c:v>
                </c:pt>
                <c:pt idx="10">
                  <c:v>3.9144999999999999E-2</c:v>
                </c:pt>
                <c:pt idx="11">
                  <c:v>3.7898000000000001E-2</c:v>
                </c:pt>
                <c:pt idx="12">
                  <c:v>3.7732000000000002E-2</c:v>
                </c:pt>
                <c:pt idx="13">
                  <c:v>3.7787000000000001E-2</c:v>
                </c:pt>
                <c:pt idx="14">
                  <c:v>3.7150000000000002E-2</c:v>
                </c:pt>
                <c:pt idx="15">
                  <c:v>3.5545E-2</c:v>
                </c:pt>
                <c:pt idx="16">
                  <c:v>3.3586999999999999E-2</c:v>
                </c:pt>
                <c:pt idx="17">
                  <c:v>3.2452000000000002E-2</c:v>
                </c:pt>
                <c:pt idx="18">
                  <c:v>3.295E-2</c:v>
                </c:pt>
                <c:pt idx="19">
                  <c:v>3.4769000000000001E-2</c:v>
                </c:pt>
                <c:pt idx="20">
                  <c:v>3.6754000000000002E-2</c:v>
                </c:pt>
                <c:pt idx="21">
                  <c:v>3.7923999999999999E-2</c:v>
                </c:pt>
                <c:pt idx="22">
                  <c:v>3.8002000000000001E-2</c:v>
                </c:pt>
                <c:pt idx="23">
                  <c:v>3.7069999999999999E-2</c:v>
                </c:pt>
                <c:pt idx="24">
                  <c:v>3.5123000000000001E-2</c:v>
                </c:pt>
                <c:pt idx="25">
                  <c:v>3.2100999999999998E-2</c:v>
                </c:pt>
                <c:pt idx="26">
                  <c:v>2.8319E-2</c:v>
                </c:pt>
                <c:pt idx="27">
                  <c:v>2.4795000000000001E-2</c:v>
                </c:pt>
                <c:pt idx="28">
                  <c:v>2.2904000000000001E-2</c:v>
                </c:pt>
                <c:pt idx="29">
                  <c:v>2.3373000000000001E-2</c:v>
                </c:pt>
                <c:pt idx="30">
                  <c:v>2.563E-2</c:v>
                </c:pt>
                <c:pt idx="31">
                  <c:v>2.8237000000000002E-2</c:v>
                </c:pt>
                <c:pt idx="32">
                  <c:v>2.9964000000000001E-2</c:v>
                </c:pt>
                <c:pt idx="33">
                  <c:v>3.0498000000000001E-2</c:v>
                </c:pt>
                <c:pt idx="34">
                  <c:v>3.0429999999999999E-2</c:v>
                </c:pt>
                <c:pt idx="35">
                  <c:v>3.0745999999999999E-2</c:v>
                </c:pt>
                <c:pt idx="36">
                  <c:v>3.1999E-2</c:v>
                </c:pt>
                <c:pt idx="37">
                  <c:v>3.3468999999999999E-2</c:v>
                </c:pt>
                <c:pt idx="38">
                  <c:v>3.3396000000000002E-2</c:v>
                </c:pt>
                <c:pt idx="39">
                  <c:v>3.0682000000000001E-2</c:v>
                </c:pt>
                <c:pt idx="40">
                  <c:v>2.6304999999999999E-2</c:v>
                </c:pt>
                <c:pt idx="41">
                  <c:v>2.2574E-2</c:v>
                </c:pt>
                <c:pt idx="42">
                  <c:v>2.1218000000000001E-2</c:v>
                </c:pt>
                <c:pt idx="43">
                  <c:v>2.2408000000000001E-2</c:v>
                </c:pt>
                <c:pt idx="44">
                  <c:v>2.5054E-2</c:v>
                </c:pt>
                <c:pt idx="45">
                  <c:v>2.7570000000000001E-2</c:v>
                </c:pt>
                <c:pt idx="46">
                  <c:v>2.8674999999999999E-2</c:v>
                </c:pt>
                <c:pt idx="47">
                  <c:v>2.8007000000000001E-2</c:v>
                </c:pt>
                <c:pt idx="48">
                  <c:v>2.6159000000000002E-2</c:v>
                </c:pt>
                <c:pt idx="49">
                  <c:v>2.4136000000000001E-2</c:v>
                </c:pt>
                <c:pt idx="50">
                  <c:v>2.2848E-2</c:v>
                </c:pt>
                <c:pt idx="51">
                  <c:v>2.3095999999999998E-2</c:v>
                </c:pt>
                <c:pt idx="52">
                  <c:v>2.5687000000000001E-2</c:v>
                </c:pt>
                <c:pt idx="53">
                  <c:v>3.0914000000000001E-2</c:v>
                </c:pt>
                <c:pt idx="54">
                  <c:v>3.7428999999999997E-2</c:v>
                </c:pt>
                <c:pt idx="55">
                  <c:v>4.2034000000000002E-2</c:v>
                </c:pt>
                <c:pt idx="56">
                  <c:v>4.1657E-2</c:v>
                </c:pt>
                <c:pt idx="57">
                  <c:v>3.5919E-2</c:v>
                </c:pt>
                <c:pt idx="58">
                  <c:v>2.7452000000000001E-2</c:v>
                </c:pt>
                <c:pt idx="59">
                  <c:v>1.9883000000000001E-2</c:v>
                </c:pt>
                <c:pt idx="60">
                  <c:v>1.5866000000000002E-2</c:v>
                </c:pt>
                <c:pt idx="61">
                  <c:v>1.6431999999999999E-2</c:v>
                </c:pt>
                <c:pt idx="62">
                  <c:v>2.0933E-2</c:v>
                </c:pt>
                <c:pt idx="63">
                  <c:v>2.7106000000000002E-2</c:v>
                </c:pt>
                <c:pt idx="64">
                  <c:v>3.1843999999999997E-2</c:v>
                </c:pt>
                <c:pt idx="65">
                  <c:v>3.2840000000000001E-2</c:v>
                </c:pt>
                <c:pt idx="66">
                  <c:v>2.9937999999999999E-2</c:v>
                </c:pt>
                <c:pt idx="67">
                  <c:v>2.4962999999999999E-2</c:v>
                </c:pt>
                <c:pt idx="68">
                  <c:v>2.035E-2</c:v>
                </c:pt>
                <c:pt idx="69">
                  <c:v>1.7773000000000001E-2</c:v>
                </c:pt>
                <c:pt idx="70">
                  <c:v>1.7402000000000001E-2</c:v>
                </c:pt>
                <c:pt idx="71">
                  <c:v>1.796E-2</c:v>
                </c:pt>
                <c:pt idx="72">
                  <c:v>1.7690000000000001E-2</c:v>
                </c:pt>
                <c:pt idx="73">
                  <c:v>1.5755999999999999E-2</c:v>
                </c:pt>
                <c:pt idx="74">
                  <c:v>1.2959999999999999E-2</c:v>
                </c:pt>
                <c:pt idx="75">
                  <c:v>1.1220000000000001E-2</c:v>
                </c:pt>
                <c:pt idx="76">
                  <c:v>1.2208E-2</c:v>
                </c:pt>
                <c:pt idx="77">
                  <c:v>1.6042000000000001E-2</c:v>
                </c:pt>
                <c:pt idx="78">
                  <c:v>2.0934999999999999E-2</c:v>
                </c:pt>
                <c:pt idx="79">
                  <c:v>2.4198999999999998E-2</c:v>
                </c:pt>
                <c:pt idx="80">
                  <c:v>2.4114E-2</c:v>
                </c:pt>
                <c:pt idx="81">
                  <c:v>2.1340000000000001E-2</c:v>
                </c:pt>
                <c:pt idx="82">
                  <c:v>1.8402999999999999E-2</c:v>
                </c:pt>
                <c:pt idx="83">
                  <c:v>1.7406000000000001E-2</c:v>
                </c:pt>
                <c:pt idx="84">
                  <c:v>1.8322999999999999E-2</c:v>
                </c:pt>
                <c:pt idx="85">
                  <c:v>1.9701E-2</c:v>
                </c:pt>
                <c:pt idx="86">
                  <c:v>2.0670999999999998E-2</c:v>
                </c:pt>
                <c:pt idx="87">
                  <c:v>2.1864999999999999E-2</c:v>
                </c:pt>
                <c:pt idx="88">
                  <c:v>2.4546999999999999E-2</c:v>
                </c:pt>
                <c:pt idx="89">
                  <c:v>2.9176000000000001E-2</c:v>
                </c:pt>
                <c:pt idx="90">
                  <c:v>3.4832000000000002E-2</c:v>
                </c:pt>
                <c:pt idx="91">
                  <c:v>3.9864999999999998E-2</c:v>
                </c:pt>
                <c:pt idx="92">
                  <c:v>4.2963000000000001E-2</c:v>
                </c:pt>
                <c:pt idx="93">
                  <c:v>4.3757999999999998E-2</c:v>
                </c:pt>
                <c:pt idx="94">
                  <c:v>4.2774E-2</c:v>
                </c:pt>
                <c:pt idx="95">
                  <c:v>4.1048000000000001E-2</c:v>
                </c:pt>
                <c:pt idx="96">
                  <c:v>3.9745000000000003E-2</c:v>
                </c:pt>
                <c:pt idx="97">
                  <c:v>3.9881E-2</c:v>
                </c:pt>
                <c:pt idx="98">
                  <c:v>4.2063000000000003E-2</c:v>
                </c:pt>
                <c:pt idx="99">
                  <c:v>4.6267999999999997E-2</c:v>
                </c:pt>
                <c:pt idx="100">
                  <c:v>5.1794E-2</c:v>
                </c:pt>
                <c:pt idx="101">
                  <c:v>5.7549000000000003E-2</c:v>
                </c:pt>
                <c:pt idx="102">
                  <c:v>6.2590000000000007E-2</c:v>
                </c:pt>
                <c:pt idx="103">
                  <c:v>6.6415000000000002E-2</c:v>
                </c:pt>
                <c:pt idx="104">
                  <c:v>6.8819000000000005E-2</c:v>
                </c:pt>
                <c:pt idx="105">
                  <c:v>6.9669999999999996E-2</c:v>
                </c:pt>
                <c:pt idx="106">
                  <c:v>6.9014000000000006E-2</c:v>
                </c:pt>
                <c:pt idx="107">
                  <c:v>6.7297999999999997E-2</c:v>
                </c:pt>
                <c:pt idx="108">
                  <c:v>6.5192E-2</c:v>
                </c:pt>
                <c:pt idx="109">
                  <c:v>6.3077999999999995E-2</c:v>
                </c:pt>
                <c:pt idx="110">
                  <c:v>6.0942000000000003E-2</c:v>
                </c:pt>
                <c:pt idx="111">
                  <c:v>5.8772999999999999E-2</c:v>
                </c:pt>
                <c:pt idx="112">
                  <c:v>5.6811E-2</c:v>
                </c:pt>
                <c:pt idx="113">
                  <c:v>5.5334000000000001E-2</c:v>
                </c:pt>
                <c:pt idx="114">
                  <c:v>5.4526999999999999E-2</c:v>
                </c:pt>
                <c:pt idx="115">
                  <c:v>5.4622999999999998E-2</c:v>
                </c:pt>
                <c:pt idx="116">
                  <c:v>5.5749E-2</c:v>
                </c:pt>
                <c:pt idx="117">
                  <c:v>5.7304000000000001E-2</c:v>
                </c:pt>
                <c:pt idx="118">
                  <c:v>5.7814999999999998E-2</c:v>
                </c:pt>
                <c:pt idx="119">
                  <c:v>5.5962999999999999E-2</c:v>
                </c:pt>
                <c:pt idx="120">
                  <c:v>5.1743999999999998E-2</c:v>
                </c:pt>
                <c:pt idx="121">
                  <c:v>4.6433000000000002E-2</c:v>
                </c:pt>
                <c:pt idx="122">
                  <c:v>4.1618000000000002E-2</c:v>
                </c:pt>
                <c:pt idx="123">
                  <c:v>3.8370000000000001E-2</c:v>
                </c:pt>
                <c:pt idx="124">
                  <c:v>3.6928000000000002E-2</c:v>
                </c:pt>
                <c:pt idx="125">
                  <c:v>3.6753000000000001E-2</c:v>
                </c:pt>
                <c:pt idx="126">
                  <c:v>3.6910999999999999E-2</c:v>
                </c:pt>
                <c:pt idx="127">
                  <c:v>3.6581000000000002E-2</c:v>
                </c:pt>
                <c:pt idx="128">
                  <c:v>3.5326000000000003E-2</c:v>
                </c:pt>
                <c:pt idx="129">
                  <c:v>3.3152000000000001E-2</c:v>
                </c:pt>
                <c:pt idx="130">
                  <c:v>3.0596999999999999E-2</c:v>
                </c:pt>
                <c:pt idx="131">
                  <c:v>2.87E-2</c:v>
                </c:pt>
                <c:pt idx="132">
                  <c:v>2.8513E-2</c:v>
                </c:pt>
                <c:pt idx="133">
                  <c:v>3.0166999999999999E-2</c:v>
                </c:pt>
                <c:pt idx="134">
                  <c:v>3.2383000000000002E-2</c:v>
                </c:pt>
                <c:pt idx="135">
                  <c:v>3.3314000000000003E-2</c:v>
                </c:pt>
                <c:pt idx="136">
                  <c:v>3.2141000000000003E-2</c:v>
                </c:pt>
                <c:pt idx="137">
                  <c:v>2.9753000000000002E-2</c:v>
                </c:pt>
                <c:pt idx="138">
                  <c:v>2.7889000000000001E-2</c:v>
                </c:pt>
                <c:pt idx="139">
                  <c:v>2.7757E-2</c:v>
                </c:pt>
                <c:pt idx="140">
                  <c:v>2.9267999999999999E-2</c:v>
                </c:pt>
                <c:pt idx="141">
                  <c:v>3.1143000000000001E-2</c:v>
                </c:pt>
                <c:pt idx="142">
                  <c:v>3.1757000000000001E-2</c:v>
                </c:pt>
                <c:pt idx="143">
                  <c:v>3.0356999999999999E-2</c:v>
                </c:pt>
                <c:pt idx="144">
                  <c:v>2.7713000000000002E-2</c:v>
                </c:pt>
                <c:pt idx="145">
                  <c:v>2.5373E-2</c:v>
                </c:pt>
                <c:pt idx="146">
                  <c:v>2.4125000000000001E-2</c:v>
                </c:pt>
                <c:pt idx="147">
                  <c:v>2.3557000000000002E-2</c:v>
                </c:pt>
                <c:pt idx="148">
                  <c:v>2.3195E-2</c:v>
                </c:pt>
                <c:pt idx="149">
                  <c:v>2.3504000000000001E-2</c:v>
                </c:pt>
                <c:pt idx="150">
                  <c:v>2.5377E-2</c:v>
                </c:pt>
                <c:pt idx="151">
                  <c:v>2.8677999999999999E-2</c:v>
                </c:pt>
                <c:pt idx="152">
                  <c:v>3.1719999999999998E-2</c:v>
                </c:pt>
                <c:pt idx="153">
                  <c:v>3.2660000000000002E-2</c:v>
                </c:pt>
                <c:pt idx="154">
                  <c:v>3.1215E-2</c:v>
                </c:pt>
                <c:pt idx="155">
                  <c:v>2.8472999999999998E-2</c:v>
                </c:pt>
                <c:pt idx="156">
                  <c:v>2.5340999999999999E-2</c:v>
                </c:pt>
                <c:pt idx="157">
                  <c:v>2.1863E-2</c:v>
                </c:pt>
                <c:pt idx="158">
                  <c:v>1.7794999999999998E-2</c:v>
                </c:pt>
                <c:pt idx="159">
                  <c:v>1.3185000000000001E-2</c:v>
                </c:pt>
                <c:pt idx="160">
                  <c:v>8.4559000000000006E-3</c:v>
                </c:pt>
                <c:pt idx="161">
                  <c:v>4.4666999999999997E-3</c:v>
                </c:pt>
                <c:pt idx="162">
                  <c:v>2.4382000000000002E-3</c:v>
                </c:pt>
                <c:pt idx="163">
                  <c:v>3.3487E-3</c:v>
                </c:pt>
                <c:pt idx="164">
                  <c:v>7.1564999999999997E-3</c:v>
                </c:pt>
                <c:pt idx="165">
                  <c:v>1.2532E-2</c:v>
                </c:pt>
                <c:pt idx="166">
                  <c:v>1.7337999999999999E-2</c:v>
                </c:pt>
                <c:pt idx="167">
                  <c:v>1.9654999999999999E-2</c:v>
                </c:pt>
                <c:pt idx="168">
                  <c:v>1.8873000000000001E-2</c:v>
                </c:pt>
                <c:pt idx="169">
                  <c:v>1.6334000000000001E-2</c:v>
                </c:pt>
                <c:pt idx="170">
                  <c:v>1.4785E-2</c:v>
                </c:pt>
                <c:pt idx="171">
                  <c:v>1.6393000000000001E-2</c:v>
                </c:pt>
                <c:pt idx="172">
                  <c:v>2.0903000000000001E-2</c:v>
                </c:pt>
                <c:pt idx="173">
                  <c:v>2.6015E-2</c:v>
                </c:pt>
                <c:pt idx="174">
                  <c:v>2.9694000000000002E-2</c:v>
                </c:pt>
                <c:pt idx="175">
                  <c:v>3.1899999999999998E-2</c:v>
                </c:pt>
                <c:pt idx="176">
                  <c:v>3.4178E-2</c:v>
                </c:pt>
                <c:pt idx="177">
                  <c:v>3.7807E-2</c:v>
                </c:pt>
                <c:pt idx="178">
                  <c:v>4.2160000000000003E-2</c:v>
                </c:pt>
                <c:pt idx="179">
                  <c:v>4.4867999999999998E-2</c:v>
                </c:pt>
                <c:pt idx="180">
                  <c:v>4.3872000000000001E-2</c:v>
                </c:pt>
                <c:pt idx="181">
                  <c:v>3.9294000000000003E-2</c:v>
                </c:pt>
                <c:pt idx="182">
                  <c:v>3.3271000000000002E-2</c:v>
                </c:pt>
                <c:pt idx="183">
                  <c:v>2.8313000000000001E-2</c:v>
                </c:pt>
                <c:pt idx="184">
                  <c:v>2.5957000000000001E-2</c:v>
                </c:pt>
                <c:pt idx="185">
                  <c:v>2.6432000000000001E-2</c:v>
                </c:pt>
                <c:pt idx="186">
                  <c:v>2.8833999999999999E-2</c:v>
                </c:pt>
                <c:pt idx="187">
                  <c:v>3.1390000000000001E-2</c:v>
                </c:pt>
                <c:pt idx="188">
                  <c:v>3.2015000000000002E-2</c:v>
                </c:pt>
                <c:pt idx="189">
                  <c:v>2.9395999999999999E-2</c:v>
                </c:pt>
                <c:pt idx="190">
                  <c:v>2.3989E-2</c:v>
                </c:pt>
                <c:pt idx="191">
                  <c:v>1.7791000000000001E-2</c:v>
                </c:pt>
                <c:pt idx="192">
                  <c:v>1.3018999999999999E-2</c:v>
                </c:pt>
                <c:pt idx="193">
                  <c:v>1.1030999999999999E-2</c:v>
                </c:pt>
                <c:pt idx="194">
                  <c:v>1.2066E-2</c:v>
                </c:pt>
                <c:pt idx="195">
                  <c:v>1.5514E-2</c:v>
                </c:pt>
                <c:pt idx="196">
                  <c:v>2.0375999999999998E-2</c:v>
                </c:pt>
                <c:pt idx="197">
                  <c:v>2.5812999999999999E-2</c:v>
                </c:pt>
                <c:pt idx="198">
                  <c:v>3.1365999999999998E-2</c:v>
                </c:pt>
                <c:pt idx="199">
                  <c:v>3.6332000000000003E-2</c:v>
                </c:pt>
                <c:pt idx="200">
                  <c:v>3.9154000000000001E-2</c:v>
                </c:pt>
                <c:pt idx="201">
                  <c:v>3.8171999999999998E-2</c:v>
                </c:pt>
                <c:pt idx="202">
                  <c:v>3.3124000000000001E-2</c:v>
                </c:pt>
                <c:pt idx="203">
                  <c:v>2.5700000000000001E-2</c:v>
                </c:pt>
                <c:pt idx="204">
                  <c:v>1.8675000000000001E-2</c:v>
                </c:pt>
                <c:pt idx="205">
                  <c:v>1.4466E-2</c:v>
                </c:pt>
                <c:pt idx="206">
                  <c:v>1.397E-2</c:v>
                </c:pt>
                <c:pt idx="207">
                  <c:v>1.6410999999999999E-2</c:v>
                </c:pt>
                <c:pt idx="208">
                  <c:v>2.0416E-2</c:v>
                </c:pt>
                <c:pt idx="209">
                  <c:v>2.4976999999999999E-2</c:v>
                </c:pt>
                <c:pt idx="210">
                  <c:v>2.9166999999999998E-2</c:v>
                </c:pt>
                <c:pt idx="211">
                  <c:v>3.1756E-2</c:v>
                </c:pt>
                <c:pt idx="212">
                  <c:v>3.1726999999999998E-2</c:v>
                </c:pt>
                <c:pt idx="213">
                  <c:v>2.9062000000000001E-2</c:v>
                </c:pt>
                <c:pt idx="214">
                  <c:v>2.4993999999999999E-2</c:v>
                </c:pt>
                <c:pt idx="215">
                  <c:v>2.1649000000000002E-2</c:v>
                </c:pt>
                <c:pt idx="216">
                  <c:v>2.1007999999999999E-2</c:v>
                </c:pt>
                <c:pt idx="217">
                  <c:v>2.3549E-2</c:v>
                </c:pt>
                <c:pt idx="218">
                  <c:v>2.7921000000000001E-2</c:v>
                </c:pt>
                <c:pt idx="219">
                  <c:v>3.2100999999999998E-2</c:v>
                </c:pt>
                <c:pt idx="220">
                  <c:v>3.4573E-2</c:v>
                </c:pt>
                <c:pt idx="221">
                  <c:v>3.4604000000000003E-2</c:v>
                </c:pt>
                <c:pt idx="222">
                  <c:v>3.2266999999999997E-2</c:v>
                </c:pt>
                <c:pt idx="223">
                  <c:v>2.8806999999999999E-2</c:v>
                </c:pt>
                <c:pt idx="224">
                  <c:v>2.6721999999999999E-2</c:v>
                </c:pt>
                <c:pt idx="225">
                  <c:v>2.8570000000000002E-2</c:v>
                </c:pt>
                <c:pt idx="226">
                  <c:v>3.4928000000000001E-2</c:v>
                </c:pt>
                <c:pt idx="227">
                  <c:v>4.3341999999999999E-2</c:v>
                </c:pt>
                <c:pt idx="228">
                  <c:v>4.9405999999999999E-2</c:v>
                </c:pt>
                <c:pt idx="229">
                  <c:v>4.9397000000000003E-2</c:v>
                </c:pt>
                <c:pt idx="230">
                  <c:v>4.2854000000000003E-2</c:v>
                </c:pt>
                <c:pt idx="231">
                  <c:v>3.3374000000000001E-2</c:v>
                </c:pt>
                <c:pt idx="232">
                  <c:v>2.6692E-2</c:v>
                </c:pt>
                <c:pt idx="233">
                  <c:v>2.7057999999999999E-2</c:v>
                </c:pt>
                <c:pt idx="234">
                  <c:v>3.4619999999999998E-2</c:v>
                </c:pt>
                <c:pt idx="235">
                  <c:v>4.5717000000000001E-2</c:v>
                </c:pt>
                <c:pt idx="236">
                  <c:v>5.5350999999999997E-2</c:v>
                </c:pt>
                <c:pt idx="237">
                  <c:v>5.9803000000000002E-2</c:v>
                </c:pt>
                <c:pt idx="238">
                  <c:v>5.8042999999999997E-2</c:v>
                </c:pt>
                <c:pt idx="239">
                  <c:v>5.1698000000000001E-2</c:v>
                </c:pt>
                <c:pt idx="240">
                  <c:v>4.4038000000000001E-2</c:v>
                </c:pt>
                <c:pt idx="241">
                  <c:v>3.8835000000000001E-2</c:v>
                </c:pt>
                <c:pt idx="242">
                  <c:v>3.9768999999999999E-2</c:v>
                </c:pt>
                <c:pt idx="243">
                  <c:v>5.0077000000000003E-2</c:v>
                </c:pt>
                <c:pt idx="244">
                  <c:v>7.1646000000000001E-2</c:v>
                </c:pt>
                <c:pt idx="245">
                  <c:v>0.10347000000000001</c:v>
                </c:pt>
                <c:pt idx="246">
                  <c:v>0.14058999999999999</c:v>
                </c:pt>
                <c:pt idx="247">
                  <c:v>0.17455999999999999</c:v>
                </c:pt>
                <c:pt idx="248">
                  <c:v>0.19624</c:v>
                </c:pt>
                <c:pt idx="249">
                  <c:v>0.20022000000000001</c:v>
                </c:pt>
                <c:pt idx="250">
                  <c:v>0.18854000000000001</c:v>
                </c:pt>
                <c:pt idx="251">
                  <c:v>0.17008000000000001</c:v>
                </c:pt>
                <c:pt idx="252">
                  <c:v>0.15509999999999999</c:v>
                </c:pt>
                <c:pt idx="253">
                  <c:v>0.14968999999999999</c:v>
                </c:pt>
                <c:pt idx="254">
                  <c:v>0.15556</c:v>
                </c:pt>
                <c:pt idx="255">
                  <c:v>0.17382</c:v>
                </c:pt>
                <c:pt idx="256">
                  <c:v>0.20744000000000001</c:v>
                </c:pt>
                <c:pt idx="257">
                  <c:v>0.25857999999999998</c:v>
                </c:pt>
                <c:pt idx="258">
                  <c:v>0.32230999999999999</c:v>
                </c:pt>
                <c:pt idx="259">
                  <c:v>0.38336999999999999</c:v>
                </c:pt>
                <c:pt idx="260">
                  <c:v>0.42213000000000001</c:v>
                </c:pt>
                <c:pt idx="261">
                  <c:v>0.42654999999999998</c:v>
                </c:pt>
                <c:pt idx="262">
                  <c:v>0.39907999999999999</c:v>
                </c:pt>
                <c:pt idx="263">
                  <c:v>0.35250999999999999</c:v>
                </c:pt>
                <c:pt idx="264">
                  <c:v>0.30036000000000002</c:v>
                </c:pt>
                <c:pt idx="265">
                  <c:v>0.25018000000000001</c:v>
                </c:pt>
                <c:pt idx="266">
                  <c:v>0.20329</c:v>
                </c:pt>
                <c:pt idx="267">
                  <c:v>0.15939</c:v>
                </c:pt>
                <c:pt idx="268">
                  <c:v>0.12126000000000001</c:v>
                </c:pt>
                <c:pt idx="269">
                  <c:v>9.4354999999999994E-2</c:v>
                </c:pt>
                <c:pt idx="270">
                  <c:v>8.1642999999999993E-2</c:v>
                </c:pt>
                <c:pt idx="271">
                  <c:v>7.9855999999999996E-2</c:v>
                </c:pt>
                <c:pt idx="272">
                  <c:v>8.1497E-2</c:v>
                </c:pt>
                <c:pt idx="273">
                  <c:v>7.9677999999999999E-2</c:v>
                </c:pt>
                <c:pt idx="274">
                  <c:v>7.1107000000000004E-2</c:v>
                </c:pt>
                <c:pt idx="275">
                  <c:v>5.6224999999999997E-2</c:v>
                </c:pt>
                <c:pt idx="276">
                  <c:v>3.7886999999999997E-2</c:v>
                </c:pt>
                <c:pt idx="277">
                  <c:v>1.9880999999999999E-2</c:v>
                </c:pt>
                <c:pt idx="278">
                  <c:v>5.8234999999999997E-3</c:v>
                </c:pt>
                <c:pt idx="279">
                  <c:v>-1.6209E-3</c:v>
                </c:pt>
                <c:pt idx="280">
                  <c:v>-1.5525000000000001E-3</c:v>
                </c:pt>
                <c:pt idx="281">
                  <c:v>4.4009000000000001E-3</c:v>
                </c:pt>
                <c:pt idx="282">
                  <c:v>1.2203E-2</c:v>
                </c:pt>
                <c:pt idx="283">
                  <c:v>1.6966999999999999E-2</c:v>
                </c:pt>
                <c:pt idx="284">
                  <c:v>1.5473000000000001E-2</c:v>
                </c:pt>
                <c:pt idx="285">
                  <c:v>8.3032000000000002E-3</c:v>
                </c:pt>
                <c:pt idx="286">
                  <c:v>-2.7857000000000001E-4</c:v>
                </c:pt>
                <c:pt idx="287">
                  <c:v>-5.3011999999999998E-3</c:v>
                </c:pt>
                <c:pt idx="288">
                  <c:v>-4.5038999999999999E-3</c:v>
                </c:pt>
                <c:pt idx="289">
                  <c:v>8.9351000000000003E-4</c:v>
                </c:pt>
                <c:pt idx="290">
                  <c:v>8.1119E-3</c:v>
                </c:pt>
                <c:pt idx="291">
                  <c:v>1.4831E-2</c:v>
                </c:pt>
                <c:pt idx="292">
                  <c:v>1.9612999999999998E-2</c:v>
                </c:pt>
                <c:pt idx="293">
                  <c:v>2.1427999999999999E-2</c:v>
                </c:pt>
                <c:pt idx="294">
                  <c:v>1.9562E-2</c:v>
                </c:pt>
                <c:pt idx="295">
                  <c:v>1.4257000000000001E-2</c:v>
                </c:pt>
                <c:pt idx="296">
                  <c:v>7.2944999999999998E-3</c:v>
                </c:pt>
                <c:pt idx="297">
                  <c:v>1.3055E-3</c:v>
                </c:pt>
                <c:pt idx="298">
                  <c:v>-1.8173E-3</c:v>
                </c:pt>
                <c:pt idx="299">
                  <c:v>-1.7462000000000001E-3</c:v>
                </c:pt>
                <c:pt idx="300">
                  <c:v>7.2362999999999995E-4</c:v>
                </c:pt>
                <c:pt idx="301">
                  <c:v>4.4397999999999998E-3</c:v>
                </c:pt>
                <c:pt idx="302">
                  <c:v>8.2047000000000005E-3</c:v>
                </c:pt>
                <c:pt idx="303">
                  <c:v>1.0954E-2</c:v>
                </c:pt>
                <c:pt idx="304">
                  <c:v>1.2267E-2</c:v>
                </c:pt>
                <c:pt idx="305">
                  <c:v>1.2663000000000001E-2</c:v>
                </c:pt>
                <c:pt idx="306">
                  <c:v>1.2862E-2</c:v>
                </c:pt>
                <c:pt idx="307">
                  <c:v>1.2435999999999999E-2</c:v>
                </c:pt>
                <c:pt idx="308">
                  <c:v>9.4546000000000005E-3</c:v>
                </c:pt>
                <c:pt idx="309">
                  <c:v>2.1778000000000001E-3</c:v>
                </c:pt>
                <c:pt idx="310">
                  <c:v>-8.2447000000000006E-3</c:v>
                </c:pt>
                <c:pt idx="311">
                  <c:v>-1.6719000000000001E-2</c:v>
                </c:pt>
                <c:pt idx="312">
                  <c:v>-1.7108999999999999E-2</c:v>
                </c:pt>
                <c:pt idx="313">
                  <c:v>-7.5576000000000003E-3</c:v>
                </c:pt>
                <c:pt idx="314">
                  <c:v>7.3721000000000004E-3</c:v>
                </c:pt>
                <c:pt idx="315">
                  <c:v>2.0577000000000002E-2</c:v>
                </c:pt>
                <c:pt idx="316">
                  <c:v>2.7869999999999999E-2</c:v>
                </c:pt>
                <c:pt idx="317">
                  <c:v>2.9624999999999999E-2</c:v>
                </c:pt>
                <c:pt idx="318">
                  <c:v>2.8441999999999999E-2</c:v>
                </c:pt>
                <c:pt idx="319">
                  <c:v>2.6082999999999999E-2</c:v>
                </c:pt>
                <c:pt idx="320">
                  <c:v>2.2567E-2</c:v>
                </c:pt>
                <c:pt idx="321">
                  <c:v>1.7811E-2</c:v>
                </c:pt>
                <c:pt idx="322">
                  <c:v>1.3384E-2</c:v>
                </c:pt>
                <c:pt idx="323">
                  <c:v>1.1594999999999999E-2</c:v>
                </c:pt>
                <c:pt idx="324">
                  <c:v>1.2737E-2</c:v>
                </c:pt>
                <c:pt idx="325">
                  <c:v>1.4302E-2</c:v>
                </c:pt>
                <c:pt idx="326">
                  <c:v>1.3521999999999999E-2</c:v>
                </c:pt>
                <c:pt idx="327">
                  <c:v>1.0281999999999999E-2</c:v>
                </c:pt>
                <c:pt idx="328">
                  <c:v>7.3423999999999998E-3</c:v>
                </c:pt>
                <c:pt idx="329">
                  <c:v>7.6724999999999996E-3</c:v>
                </c:pt>
                <c:pt idx="330">
                  <c:v>1.1511E-2</c:v>
                </c:pt>
                <c:pt idx="331">
                  <c:v>1.6192999999999999E-2</c:v>
                </c:pt>
                <c:pt idx="332">
                  <c:v>1.9001000000000001E-2</c:v>
                </c:pt>
                <c:pt idx="333">
                  <c:v>1.9695000000000001E-2</c:v>
                </c:pt>
                <c:pt idx="334">
                  <c:v>1.9657000000000001E-2</c:v>
                </c:pt>
                <c:pt idx="335">
                  <c:v>1.9109000000000001E-2</c:v>
                </c:pt>
                <c:pt idx="336">
                  <c:v>1.6145E-2</c:v>
                </c:pt>
                <c:pt idx="337">
                  <c:v>8.4998000000000001E-3</c:v>
                </c:pt>
                <c:pt idx="338">
                  <c:v>-3.6332999999999999E-3</c:v>
                </c:pt>
                <c:pt idx="339">
                  <c:v>-1.6045E-2</c:v>
                </c:pt>
                <c:pt idx="340">
                  <c:v>-2.2224000000000001E-2</c:v>
                </c:pt>
                <c:pt idx="341">
                  <c:v>-1.7826000000000002E-2</c:v>
                </c:pt>
                <c:pt idx="342">
                  <c:v>-3.4337999999999999E-3</c:v>
                </c:pt>
                <c:pt idx="343">
                  <c:v>1.7634E-2</c:v>
                </c:pt>
                <c:pt idx="344">
                  <c:v>4.2930999999999997E-2</c:v>
                </c:pt>
                <c:pt idx="345">
                  <c:v>7.0809999999999998E-2</c:v>
                </c:pt>
                <c:pt idx="346">
                  <c:v>9.7619999999999998E-2</c:v>
                </c:pt>
                <c:pt idx="347">
                  <c:v>0.11691</c:v>
                </c:pt>
                <c:pt idx="348">
                  <c:v>0.12272</c:v>
                </c:pt>
                <c:pt idx="349">
                  <c:v>0.11423999999999999</c:v>
                </c:pt>
                <c:pt idx="350">
                  <c:v>9.7211000000000006E-2</c:v>
                </c:pt>
                <c:pt idx="351">
                  <c:v>8.0331E-2</c:v>
                </c:pt>
                <c:pt idx="352">
                  <c:v>6.9760000000000003E-2</c:v>
                </c:pt>
                <c:pt idx="353">
                  <c:v>6.6340999999999997E-2</c:v>
                </c:pt>
                <c:pt idx="354">
                  <c:v>6.7118999999999998E-2</c:v>
                </c:pt>
                <c:pt idx="355">
                  <c:v>6.8973999999999994E-2</c:v>
                </c:pt>
                <c:pt idx="356">
                  <c:v>7.1122000000000005E-2</c:v>
                </c:pt>
                <c:pt idx="357">
                  <c:v>7.4743000000000004E-2</c:v>
                </c:pt>
                <c:pt idx="358">
                  <c:v>8.0669000000000005E-2</c:v>
                </c:pt>
                <c:pt idx="359">
                  <c:v>8.7839E-2</c:v>
                </c:pt>
                <c:pt idx="360">
                  <c:v>9.3942999999999999E-2</c:v>
                </c:pt>
                <c:pt idx="361">
                  <c:v>9.7017000000000006E-2</c:v>
                </c:pt>
                <c:pt idx="362">
                  <c:v>9.6223000000000003E-2</c:v>
                </c:pt>
                <c:pt idx="363">
                  <c:v>9.1643000000000002E-2</c:v>
                </c:pt>
                <c:pt idx="364">
                  <c:v>8.4103999999999998E-2</c:v>
                </c:pt>
                <c:pt idx="365">
                  <c:v>7.5439000000000006E-2</c:v>
                </c:pt>
                <c:pt idx="366">
                  <c:v>6.8333000000000005E-2</c:v>
                </c:pt>
                <c:pt idx="367">
                  <c:v>6.5077999999999997E-2</c:v>
                </c:pt>
                <c:pt idx="368">
                  <c:v>6.6220000000000001E-2</c:v>
                </c:pt>
                <c:pt idx="369">
                  <c:v>7.0554000000000006E-2</c:v>
                </c:pt>
                <c:pt idx="370">
                  <c:v>7.6411000000000007E-2</c:v>
                </c:pt>
                <c:pt idx="371">
                  <c:v>8.2808000000000007E-2</c:v>
                </c:pt>
                <c:pt idx="372">
                  <c:v>8.9377999999999999E-2</c:v>
                </c:pt>
                <c:pt idx="373">
                  <c:v>9.5383999999999997E-2</c:v>
                </c:pt>
                <c:pt idx="374">
                  <c:v>9.9263000000000004E-2</c:v>
                </c:pt>
                <c:pt idx="375">
                  <c:v>9.9587999999999996E-2</c:v>
                </c:pt>
                <c:pt idx="376">
                  <c:v>9.6354999999999996E-2</c:v>
                </c:pt>
                <c:pt idx="377">
                  <c:v>9.0723999999999999E-2</c:v>
                </c:pt>
                <c:pt idx="378">
                  <c:v>8.3537E-2</c:v>
                </c:pt>
                <c:pt idx="379">
                  <c:v>7.4829999999999994E-2</c:v>
                </c:pt>
                <c:pt idx="380">
                  <c:v>6.5077999999999997E-2</c:v>
                </c:pt>
                <c:pt idx="381">
                  <c:v>5.6392999999999999E-2</c:v>
                </c:pt>
                <c:pt idx="382">
                  <c:v>5.1873000000000002E-2</c:v>
                </c:pt>
                <c:pt idx="383">
                  <c:v>5.3488000000000001E-2</c:v>
                </c:pt>
                <c:pt idx="384">
                  <c:v>6.0416999999999998E-2</c:v>
                </c:pt>
                <c:pt idx="385">
                  <c:v>6.9329000000000002E-2</c:v>
                </c:pt>
                <c:pt idx="386">
                  <c:v>7.6574000000000003E-2</c:v>
                </c:pt>
                <c:pt idx="387">
                  <c:v>8.0249000000000001E-2</c:v>
                </c:pt>
                <c:pt idx="388">
                  <c:v>8.0073000000000005E-2</c:v>
                </c:pt>
                <c:pt idx="389">
                  <c:v>7.5870999999999994E-2</c:v>
                </c:pt>
                <c:pt idx="390">
                  <c:v>6.7158999999999996E-2</c:v>
                </c:pt>
                <c:pt idx="391">
                  <c:v>5.4621999999999997E-2</c:v>
                </c:pt>
                <c:pt idx="392">
                  <c:v>4.1381000000000001E-2</c:v>
                </c:pt>
                <c:pt idx="393">
                  <c:v>3.1871999999999998E-2</c:v>
                </c:pt>
                <c:pt idx="394">
                  <c:v>2.9014999999999999E-2</c:v>
                </c:pt>
                <c:pt idx="395">
                  <c:v>3.2417000000000001E-2</c:v>
                </c:pt>
                <c:pt idx="396">
                  <c:v>3.9476999999999998E-2</c:v>
                </c:pt>
                <c:pt idx="397">
                  <c:v>4.8266000000000003E-2</c:v>
                </c:pt>
                <c:pt idx="398">
                  <c:v>5.8855999999999999E-2</c:v>
                </c:pt>
                <c:pt idx="399">
                  <c:v>7.1595000000000006E-2</c:v>
                </c:pt>
                <c:pt idx="400">
                  <c:v>8.4508E-2</c:v>
                </c:pt>
                <c:pt idx="401">
                  <c:v>9.3016000000000001E-2</c:v>
                </c:pt>
                <c:pt idx="402">
                  <c:v>9.2892000000000002E-2</c:v>
                </c:pt>
                <c:pt idx="403">
                  <c:v>8.3863999999999994E-2</c:v>
                </c:pt>
                <c:pt idx="404">
                  <c:v>7.0334999999999995E-2</c:v>
                </c:pt>
                <c:pt idx="405">
                  <c:v>5.8576000000000003E-2</c:v>
                </c:pt>
                <c:pt idx="406">
                  <c:v>5.2933000000000001E-2</c:v>
                </c:pt>
                <c:pt idx="407">
                  <c:v>5.3913000000000003E-2</c:v>
                </c:pt>
                <c:pt idx="408">
                  <c:v>5.9166000000000003E-2</c:v>
                </c:pt>
                <c:pt idx="409">
                  <c:v>6.6076999999999997E-2</c:v>
                </c:pt>
                <c:pt idx="410">
                  <c:v>7.3380000000000001E-2</c:v>
                </c:pt>
                <c:pt idx="411">
                  <c:v>8.0526E-2</c:v>
                </c:pt>
                <c:pt idx="412">
                  <c:v>8.6109000000000005E-2</c:v>
                </c:pt>
                <c:pt idx="413">
                  <c:v>8.7523000000000004E-2</c:v>
                </c:pt>
                <c:pt idx="414">
                  <c:v>8.2622000000000001E-2</c:v>
                </c:pt>
                <c:pt idx="415">
                  <c:v>7.2121000000000005E-2</c:v>
                </c:pt>
                <c:pt idx="416">
                  <c:v>6.0247000000000002E-2</c:v>
                </c:pt>
                <c:pt idx="417">
                  <c:v>5.2427000000000001E-2</c:v>
                </c:pt>
                <c:pt idx="418">
                  <c:v>5.1798999999999998E-2</c:v>
                </c:pt>
                <c:pt idx="419">
                  <c:v>5.7269E-2</c:v>
                </c:pt>
                <c:pt idx="420">
                  <c:v>6.3910999999999996E-2</c:v>
                </c:pt>
                <c:pt idx="421">
                  <c:v>6.5313999999999997E-2</c:v>
                </c:pt>
                <c:pt idx="422">
                  <c:v>5.7397999999999998E-2</c:v>
                </c:pt>
                <c:pt idx="423">
                  <c:v>4.215E-2</c:v>
                </c:pt>
                <c:pt idx="424">
                  <c:v>2.8538000000000001E-2</c:v>
                </c:pt>
                <c:pt idx="425">
                  <c:v>2.9312000000000001E-2</c:v>
                </c:pt>
                <c:pt idx="426">
                  <c:v>5.5390000000000002E-2</c:v>
                </c:pt>
                <c:pt idx="427">
                  <c:v>0.11168</c:v>
                </c:pt>
                <c:pt idx="428">
                  <c:v>0.19739999999999999</c:v>
                </c:pt>
                <c:pt idx="429">
                  <c:v>0.30974000000000002</c:v>
                </c:pt>
                <c:pt idx="430">
                  <c:v>0.44623000000000002</c:v>
                </c:pt>
                <c:pt idx="431">
                  <c:v>0.60131999999999997</c:v>
                </c:pt>
                <c:pt idx="432">
                  <c:v>0.75997999999999999</c:v>
                </c:pt>
                <c:pt idx="433">
                  <c:v>0.89612000000000003</c:v>
                </c:pt>
                <c:pt idx="434">
                  <c:v>0.98150999999999999</c:v>
                </c:pt>
                <c:pt idx="435">
                  <c:v>1</c:v>
                </c:pt>
                <c:pt idx="436">
                  <c:v>0.95538000000000001</c:v>
                </c:pt>
                <c:pt idx="437">
                  <c:v>0.86726000000000003</c:v>
                </c:pt>
                <c:pt idx="438">
                  <c:v>0.75963000000000003</c:v>
                </c:pt>
                <c:pt idx="439">
                  <c:v>0.65115000000000001</c:v>
                </c:pt>
                <c:pt idx="440">
                  <c:v>0.55212000000000006</c:v>
                </c:pt>
                <c:pt idx="441">
                  <c:v>0.46727999999999997</c:v>
                </c:pt>
                <c:pt idx="442">
                  <c:v>0.39906999999999998</c:v>
                </c:pt>
                <c:pt idx="443">
                  <c:v>0.34805999999999998</c:v>
                </c:pt>
                <c:pt idx="444">
                  <c:v>0.31198999999999999</c:v>
                </c:pt>
                <c:pt idx="445">
                  <c:v>0.28632000000000002</c:v>
                </c:pt>
                <c:pt idx="446">
                  <c:v>0.26616000000000001</c:v>
                </c:pt>
                <c:pt idx="447">
                  <c:v>0.24731</c:v>
                </c:pt>
                <c:pt idx="448">
                  <c:v>0.22611999999999999</c:v>
                </c:pt>
                <c:pt idx="449">
                  <c:v>0.20013</c:v>
                </c:pt>
                <c:pt idx="450">
                  <c:v>0.16961000000000001</c:v>
                </c:pt>
                <c:pt idx="451">
                  <c:v>0.13833999999999999</c:v>
                </c:pt>
                <c:pt idx="452">
                  <c:v>0.11210000000000001</c:v>
                </c:pt>
                <c:pt idx="453">
                  <c:v>9.5459000000000002E-2</c:v>
                </c:pt>
                <c:pt idx="454">
                  <c:v>8.8811000000000001E-2</c:v>
                </c:pt>
                <c:pt idx="455">
                  <c:v>8.8028999999999996E-2</c:v>
                </c:pt>
                <c:pt idx="456">
                  <c:v>8.7329000000000004E-2</c:v>
                </c:pt>
                <c:pt idx="457">
                  <c:v>8.3379999999999996E-2</c:v>
                </c:pt>
                <c:pt idx="458">
                  <c:v>7.7551999999999996E-2</c:v>
                </c:pt>
                <c:pt idx="459">
                  <c:v>7.4760999999999994E-2</c:v>
                </c:pt>
                <c:pt idx="460">
                  <c:v>7.9854999999999995E-2</c:v>
                </c:pt>
                <c:pt idx="461">
                  <c:v>9.3879000000000004E-2</c:v>
                </c:pt>
                <c:pt idx="462">
                  <c:v>0.11280999999999999</c:v>
                </c:pt>
                <c:pt idx="463">
                  <c:v>0.13020999999999999</c:v>
                </c:pt>
                <c:pt idx="464">
                  <c:v>0.14186000000000001</c:v>
                </c:pt>
                <c:pt idx="465">
                  <c:v>0.14802000000000001</c:v>
                </c:pt>
                <c:pt idx="466">
                  <c:v>0.15132999999999999</c:v>
                </c:pt>
                <c:pt idx="467">
                  <c:v>0.15340999999999999</c:v>
                </c:pt>
                <c:pt idx="468">
                  <c:v>0.15390999999999999</c:v>
                </c:pt>
                <c:pt idx="469">
                  <c:v>0.15198</c:v>
                </c:pt>
                <c:pt idx="470">
                  <c:v>0.14813000000000001</c:v>
                </c:pt>
                <c:pt idx="471">
                  <c:v>0.14441999999999999</c:v>
                </c:pt>
                <c:pt idx="472">
                  <c:v>0.14288000000000001</c:v>
                </c:pt>
                <c:pt idx="473">
                  <c:v>0.14363000000000001</c:v>
                </c:pt>
                <c:pt idx="474">
                  <c:v>0.14457</c:v>
                </c:pt>
                <c:pt idx="475">
                  <c:v>0.14323</c:v>
                </c:pt>
                <c:pt idx="476">
                  <c:v>0.13896</c:v>
                </c:pt>
                <c:pt idx="477">
                  <c:v>0.13339999999999999</c:v>
                </c:pt>
                <c:pt idx="478">
                  <c:v>0.12925</c:v>
                </c:pt>
                <c:pt idx="479">
                  <c:v>0.12859999999999999</c:v>
                </c:pt>
                <c:pt idx="480">
                  <c:v>0.13203000000000001</c:v>
                </c:pt>
                <c:pt idx="481">
                  <c:v>0.13866000000000001</c:v>
                </c:pt>
                <c:pt idx="482">
                  <c:v>0.14704999999999999</c:v>
                </c:pt>
                <c:pt idx="483">
                  <c:v>0.15595999999999999</c:v>
                </c:pt>
                <c:pt idx="484">
                  <c:v>0.16414999999999999</c:v>
                </c:pt>
                <c:pt idx="485">
                  <c:v>0.17008999999999999</c:v>
                </c:pt>
                <c:pt idx="486">
                  <c:v>0.17199999999999999</c:v>
                </c:pt>
                <c:pt idx="487">
                  <c:v>0.16838</c:v>
                </c:pt>
                <c:pt idx="488">
                  <c:v>0.15865000000000001</c:v>
                </c:pt>
                <c:pt idx="489">
                  <c:v>0.14377000000000001</c:v>
                </c:pt>
                <c:pt idx="490">
                  <c:v>0.12605</c:v>
                </c:pt>
                <c:pt idx="491">
                  <c:v>0.10763</c:v>
                </c:pt>
                <c:pt idx="492">
                  <c:v>8.9230000000000004E-2</c:v>
                </c:pt>
                <c:pt idx="493">
                  <c:v>7.0704000000000003E-2</c:v>
                </c:pt>
                <c:pt idx="494">
                  <c:v>5.2872000000000002E-2</c:v>
                </c:pt>
                <c:pt idx="495">
                  <c:v>3.8296999999999998E-2</c:v>
                </c:pt>
                <c:pt idx="496">
                  <c:v>2.9862E-2</c:v>
                </c:pt>
                <c:pt idx="497">
                  <c:v>2.8254000000000001E-2</c:v>
                </c:pt>
                <c:pt idx="498">
                  <c:v>3.0932999999999999E-2</c:v>
                </c:pt>
                <c:pt idx="499">
                  <c:v>3.3836999999999999E-2</c:v>
                </c:pt>
                <c:pt idx="500">
                  <c:v>3.4389999999999997E-2</c:v>
                </c:pt>
                <c:pt idx="501">
                  <c:v>3.3145000000000001E-2</c:v>
                </c:pt>
                <c:pt idx="502">
                  <c:v>3.2670999999999999E-2</c:v>
                </c:pt>
                <c:pt idx="503">
                  <c:v>3.4664E-2</c:v>
                </c:pt>
                <c:pt idx="504">
                  <c:v>3.7807E-2</c:v>
                </c:pt>
                <c:pt idx="505">
                  <c:v>3.8525999999999998E-2</c:v>
                </c:pt>
                <c:pt idx="506">
                  <c:v>3.4202999999999997E-2</c:v>
                </c:pt>
                <c:pt idx="507">
                  <c:v>2.5718999999999999E-2</c:v>
                </c:pt>
                <c:pt idx="508">
                  <c:v>1.6660999999999999E-2</c:v>
                </c:pt>
                <c:pt idx="509">
                  <c:v>1.0132E-2</c:v>
                </c:pt>
                <c:pt idx="510">
                  <c:v>6.4451999999999999E-3</c:v>
                </c:pt>
                <c:pt idx="511">
                  <c:v>3.7257000000000002E-3</c:v>
                </c:pt>
                <c:pt idx="512">
                  <c:v>4.7999000000000002E-4</c:v>
                </c:pt>
                <c:pt idx="513">
                  <c:v>-2.4608E-3</c:v>
                </c:pt>
                <c:pt idx="514">
                  <c:v>-2.4775000000000001E-3</c:v>
                </c:pt>
                <c:pt idx="515">
                  <c:v>2.2902E-3</c:v>
                </c:pt>
                <c:pt idx="516">
                  <c:v>1.0845E-2</c:v>
                </c:pt>
                <c:pt idx="517">
                  <c:v>1.9803999999999999E-2</c:v>
                </c:pt>
                <c:pt idx="518">
                  <c:v>2.5964999999999998E-2</c:v>
                </c:pt>
                <c:pt idx="519">
                  <c:v>2.8433E-2</c:v>
                </c:pt>
                <c:pt idx="520">
                  <c:v>2.8573999999999999E-2</c:v>
                </c:pt>
                <c:pt idx="521">
                  <c:v>2.8365000000000001E-2</c:v>
                </c:pt>
                <c:pt idx="522">
                  <c:v>2.8840000000000001E-2</c:v>
                </c:pt>
                <c:pt idx="523">
                  <c:v>2.9798999999999999E-2</c:v>
                </c:pt>
                <c:pt idx="524">
                  <c:v>3.0556E-2</c:v>
                </c:pt>
                <c:pt idx="525">
                  <c:v>3.0668000000000001E-2</c:v>
                </c:pt>
                <c:pt idx="526">
                  <c:v>3.0054999999999998E-2</c:v>
                </c:pt>
                <c:pt idx="527">
                  <c:v>2.8759E-2</c:v>
                </c:pt>
                <c:pt idx="528">
                  <c:v>2.6860999999999999E-2</c:v>
                </c:pt>
                <c:pt idx="529">
                  <c:v>2.4650999999999999E-2</c:v>
                </c:pt>
                <c:pt idx="530">
                  <c:v>2.2814000000000001E-2</c:v>
                </c:pt>
                <c:pt idx="531">
                  <c:v>2.2526999999999998E-2</c:v>
                </c:pt>
                <c:pt idx="532">
                  <c:v>2.5277000000000001E-2</c:v>
                </c:pt>
                <c:pt idx="533">
                  <c:v>3.1979E-2</c:v>
                </c:pt>
                <c:pt idx="534">
                  <c:v>4.1874000000000001E-2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65-40DD-8D41-23BBAEB3CB21}"/>
            </c:ext>
          </c:extLst>
        </c:ser>
        <c:ser>
          <c:idx val="1"/>
          <c:order val="1"/>
          <c:tx>
            <c:strRef>
              <c:f>'1'!$C$1</c:f>
              <c:strCache>
                <c:ptCount val="1"/>
                <c:pt idx="0">
                  <c:v>Spectrometer 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329"/>
            <c:marker>
              <c:symbol val="none"/>
            </c:marker>
            <c:bubble3D val="0"/>
            <c:spPr>
              <a:ln w="25400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3065-40DD-8D41-23BBAEB3CB21}"/>
              </c:ext>
            </c:extLst>
          </c:dPt>
          <c:cat>
            <c:numRef>
              <c:f>'1'!$A$2:$A$536</c:f>
              <c:numCache>
                <c:formatCode>General</c:formatCode>
                <c:ptCount val="535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'1'!$C$2:$C$536</c:f>
              <c:numCache>
                <c:formatCode>General</c:formatCode>
                <c:ptCount val="535"/>
                <c:pt idx="0">
                  <c:v>4.0474000000000003E-2</c:v>
                </c:pt>
                <c:pt idx="1">
                  <c:v>4.0418999999999997E-2</c:v>
                </c:pt>
                <c:pt idx="2">
                  <c:v>3.9985E-2</c:v>
                </c:pt>
                <c:pt idx="3">
                  <c:v>3.9462999999999998E-2</c:v>
                </c:pt>
                <c:pt idx="4">
                  <c:v>3.9413999999999998E-2</c:v>
                </c:pt>
                <c:pt idx="5">
                  <c:v>3.8989999999999997E-2</c:v>
                </c:pt>
                <c:pt idx="6">
                  <c:v>3.9035E-2</c:v>
                </c:pt>
                <c:pt idx="7">
                  <c:v>3.9209000000000001E-2</c:v>
                </c:pt>
                <c:pt idx="8">
                  <c:v>3.8883000000000001E-2</c:v>
                </c:pt>
                <c:pt idx="9">
                  <c:v>3.8801000000000002E-2</c:v>
                </c:pt>
                <c:pt idx="10">
                  <c:v>3.8917E-2</c:v>
                </c:pt>
                <c:pt idx="11">
                  <c:v>3.8982999999999997E-2</c:v>
                </c:pt>
                <c:pt idx="12">
                  <c:v>3.8958E-2</c:v>
                </c:pt>
                <c:pt idx="13">
                  <c:v>3.9115999999999998E-2</c:v>
                </c:pt>
                <c:pt idx="14">
                  <c:v>3.9079999999999997E-2</c:v>
                </c:pt>
                <c:pt idx="15">
                  <c:v>3.9466000000000001E-2</c:v>
                </c:pt>
                <c:pt idx="16">
                  <c:v>3.9751000000000002E-2</c:v>
                </c:pt>
                <c:pt idx="17">
                  <c:v>3.9149999999999997E-2</c:v>
                </c:pt>
                <c:pt idx="18">
                  <c:v>3.9123999999999999E-2</c:v>
                </c:pt>
                <c:pt idx="19">
                  <c:v>3.9504999999999998E-2</c:v>
                </c:pt>
                <c:pt idx="20">
                  <c:v>3.8566999999999997E-2</c:v>
                </c:pt>
                <c:pt idx="21">
                  <c:v>3.8163000000000002E-2</c:v>
                </c:pt>
                <c:pt idx="22">
                  <c:v>3.7824999999999998E-2</c:v>
                </c:pt>
                <c:pt idx="23">
                  <c:v>3.7302000000000002E-2</c:v>
                </c:pt>
                <c:pt idx="24">
                  <c:v>3.7238E-2</c:v>
                </c:pt>
                <c:pt idx="25">
                  <c:v>3.6887000000000003E-2</c:v>
                </c:pt>
                <c:pt idx="26">
                  <c:v>3.7028999999999999E-2</c:v>
                </c:pt>
                <c:pt idx="27">
                  <c:v>3.6528999999999999E-2</c:v>
                </c:pt>
                <c:pt idx="28">
                  <c:v>3.6086E-2</c:v>
                </c:pt>
                <c:pt idx="29">
                  <c:v>3.6302000000000001E-2</c:v>
                </c:pt>
                <c:pt idx="30">
                  <c:v>3.5818999999999997E-2</c:v>
                </c:pt>
                <c:pt idx="31">
                  <c:v>3.5437000000000003E-2</c:v>
                </c:pt>
                <c:pt idx="32">
                  <c:v>3.5533000000000002E-2</c:v>
                </c:pt>
                <c:pt idx="33">
                  <c:v>3.5742000000000003E-2</c:v>
                </c:pt>
                <c:pt idx="34">
                  <c:v>3.5833999999999998E-2</c:v>
                </c:pt>
                <c:pt idx="35">
                  <c:v>3.5834999999999999E-2</c:v>
                </c:pt>
                <c:pt idx="36">
                  <c:v>3.5978999999999997E-2</c:v>
                </c:pt>
                <c:pt idx="37">
                  <c:v>3.5073E-2</c:v>
                </c:pt>
                <c:pt idx="38">
                  <c:v>3.5529999999999999E-2</c:v>
                </c:pt>
                <c:pt idx="39">
                  <c:v>3.5090999999999997E-2</c:v>
                </c:pt>
                <c:pt idx="40">
                  <c:v>3.4542999999999997E-2</c:v>
                </c:pt>
                <c:pt idx="41">
                  <c:v>3.4078999999999998E-2</c:v>
                </c:pt>
                <c:pt idx="42">
                  <c:v>3.3628999999999999E-2</c:v>
                </c:pt>
                <c:pt idx="43">
                  <c:v>3.3584000000000003E-2</c:v>
                </c:pt>
                <c:pt idx="44">
                  <c:v>3.329E-2</c:v>
                </c:pt>
                <c:pt idx="45">
                  <c:v>3.3257000000000002E-2</c:v>
                </c:pt>
                <c:pt idx="46">
                  <c:v>3.3250000000000002E-2</c:v>
                </c:pt>
                <c:pt idx="47">
                  <c:v>3.2807999999999997E-2</c:v>
                </c:pt>
                <c:pt idx="48">
                  <c:v>3.2216000000000002E-2</c:v>
                </c:pt>
                <c:pt idx="49">
                  <c:v>3.1149E-2</c:v>
                </c:pt>
                <c:pt idx="50">
                  <c:v>3.1158999999999999E-2</c:v>
                </c:pt>
                <c:pt idx="51">
                  <c:v>3.1191E-2</c:v>
                </c:pt>
                <c:pt idx="52">
                  <c:v>3.1230000000000001E-2</c:v>
                </c:pt>
                <c:pt idx="53">
                  <c:v>3.1130999999999999E-2</c:v>
                </c:pt>
                <c:pt idx="54">
                  <c:v>3.0460000000000001E-2</c:v>
                </c:pt>
                <c:pt idx="55">
                  <c:v>3.0325999999999999E-2</c:v>
                </c:pt>
                <c:pt idx="56">
                  <c:v>3.0810000000000001E-2</c:v>
                </c:pt>
                <c:pt idx="57">
                  <c:v>3.0393E-2</c:v>
                </c:pt>
                <c:pt idx="58">
                  <c:v>2.9655000000000001E-2</c:v>
                </c:pt>
                <c:pt idx="59">
                  <c:v>2.9515E-2</c:v>
                </c:pt>
                <c:pt idx="60">
                  <c:v>2.9510999999999999E-2</c:v>
                </c:pt>
                <c:pt idx="61">
                  <c:v>2.9144E-2</c:v>
                </c:pt>
                <c:pt idx="62">
                  <c:v>2.8844000000000002E-2</c:v>
                </c:pt>
                <c:pt idx="63">
                  <c:v>2.8157999999999999E-2</c:v>
                </c:pt>
                <c:pt idx="64">
                  <c:v>2.8107E-2</c:v>
                </c:pt>
                <c:pt idx="65">
                  <c:v>2.7806999999999998E-2</c:v>
                </c:pt>
                <c:pt idx="66">
                  <c:v>2.7432000000000002E-2</c:v>
                </c:pt>
                <c:pt idx="67">
                  <c:v>2.7427E-2</c:v>
                </c:pt>
                <c:pt idx="68">
                  <c:v>2.7203000000000001E-2</c:v>
                </c:pt>
                <c:pt idx="69">
                  <c:v>2.6852999999999998E-2</c:v>
                </c:pt>
                <c:pt idx="70">
                  <c:v>2.6797000000000001E-2</c:v>
                </c:pt>
                <c:pt idx="71">
                  <c:v>2.6783999999999999E-2</c:v>
                </c:pt>
                <c:pt idx="72">
                  <c:v>2.6478000000000002E-2</c:v>
                </c:pt>
                <c:pt idx="73">
                  <c:v>2.6197999999999999E-2</c:v>
                </c:pt>
                <c:pt idx="74">
                  <c:v>2.6047000000000001E-2</c:v>
                </c:pt>
                <c:pt idx="75">
                  <c:v>2.6373000000000001E-2</c:v>
                </c:pt>
                <c:pt idx="76">
                  <c:v>2.6332999999999999E-2</c:v>
                </c:pt>
                <c:pt idx="77">
                  <c:v>2.6424E-2</c:v>
                </c:pt>
                <c:pt idx="78">
                  <c:v>2.6436999999999999E-2</c:v>
                </c:pt>
                <c:pt idx="79">
                  <c:v>2.6329000000000002E-2</c:v>
                </c:pt>
                <c:pt idx="80">
                  <c:v>2.6453000000000001E-2</c:v>
                </c:pt>
                <c:pt idx="81">
                  <c:v>2.6928000000000001E-2</c:v>
                </c:pt>
                <c:pt idx="82">
                  <c:v>2.6849000000000001E-2</c:v>
                </c:pt>
                <c:pt idx="83">
                  <c:v>2.7841999999999999E-2</c:v>
                </c:pt>
                <c:pt idx="84">
                  <c:v>2.8711E-2</c:v>
                </c:pt>
                <c:pt idx="85">
                  <c:v>3.0020000000000002E-2</c:v>
                </c:pt>
                <c:pt idx="86">
                  <c:v>3.1022999999999998E-2</c:v>
                </c:pt>
                <c:pt idx="87">
                  <c:v>3.2243000000000001E-2</c:v>
                </c:pt>
                <c:pt idx="88">
                  <c:v>3.4245999999999999E-2</c:v>
                </c:pt>
                <c:pt idx="89">
                  <c:v>3.6753000000000001E-2</c:v>
                </c:pt>
                <c:pt idx="90">
                  <c:v>3.8573999999999997E-2</c:v>
                </c:pt>
                <c:pt idx="91">
                  <c:v>4.1149999999999999E-2</c:v>
                </c:pt>
                <c:pt idx="92">
                  <c:v>4.4201999999999998E-2</c:v>
                </c:pt>
                <c:pt idx="93">
                  <c:v>4.6378999999999997E-2</c:v>
                </c:pt>
                <c:pt idx="94">
                  <c:v>4.9681999999999997E-2</c:v>
                </c:pt>
                <c:pt idx="95">
                  <c:v>5.3427000000000002E-2</c:v>
                </c:pt>
                <c:pt idx="96">
                  <c:v>5.6424000000000002E-2</c:v>
                </c:pt>
                <c:pt idx="97">
                  <c:v>5.9045E-2</c:v>
                </c:pt>
                <c:pt idx="98">
                  <c:v>6.0220000000000003E-2</c:v>
                </c:pt>
                <c:pt idx="99">
                  <c:v>6.0858000000000002E-2</c:v>
                </c:pt>
                <c:pt idx="100">
                  <c:v>5.9655E-2</c:v>
                </c:pt>
                <c:pt idx="101">
                  <c:v>5.9123000000000002E-2</c:v>
                </c:pt>
                <c:pt idx="102">
                  <c:v>5.7195999999999997E-2</c:v>
                </c:pt>
                <c:pt idx="103">
                  <c:v>5.5529000000000002E-2</c:v>
                </c:pt>
                <c:pt idx="104">
                  <c:v>5.2747000000000002E-2</c:v>
                </c:pt>
                <c:pt idx="105">
                  <c:v>5.0751999999999999E-2</c:v>
                </c:pt>
                <c:pt idx="106">
                  <c:v>4.8508999999999997E-2</c:v>
                </c:pt>
                <c:pt idx="107">
                  <c:v>4.6748999999999999E-2</c:v>
                </c:pt>
                <c:pt idx="108">
                  <c:v>4.5386000000000003E-2</c:v>
                </c:pt>
                <c:pt idx="109">
                  <c:v>4.4946E-2</c:v>
                </c:pt>
                <c:pt idx="110">
                  <c:v>4.4569999999999999E-2</c:v>
                </c:pt>
                <c:pt idx="111">
                  <c:v>4.3697E-2</c:v>
                </c:pt>
                <c:pt idx="112">
                  <c:v>4.2169999999999999E-2</c:v>
                </c:pt>
                <c:pt idx="113">
                  <c:v>4.0662999999999998E-2</c:v>
                </c:pt>
                <c:pt idx="114">
                  <c:v>3.9551999999999997E-2</c:v>
                </c:pt>
                <c:pt idx="115">
                  <c:v>3.8188E-2</c:v>
                </c:pt>
                <c:pt idx="116">
                  <c:v>3.6771999999999999E-2</c:v>
                </c:pt>
                <c:pt idx="117">
                  <c:v>3.5757999999999998E-2</c:v>
                </c:pt>
                <c:pt idx="118">
                  <c:v>3.5234000000000001E-2</c:v>
                </c:pt>
                <c:pt idx="119">
                  <c:v>3.4520000000000002E-2</c:v>
                </c:pt>
                <c:pt idx="120">
                  <c:v>3.3701000000000002E-2</c:v>
                </c:pt>
                <c:pt idx="121">
                  <c:v>3.2972000000000001E-2</c:v>
                </c:pt>
                <c:pt idx="122">
                  <c:v>3.2479000000000001E-2</c:v>
                </c:pt>
                <c:pt idx="123">
                  <c:v>3.1171000000000001E-2</c:v>
                </c:pt>
                <c:pt idx="124">
                  <c:v>3.0417E-2</c:v>
                </c:pt>
                <c:pt idx="125">
                  <c:v>2.9523000000000001E-2</c:v>
                </c:pt>
                <c:pt idx="126">
                  <c:v>2.8968000000000001E-2</c:v>
                </c:pt>
                <c:pt idx="127">
                  <c:v>2.7942000000000002E-2</c:v>
                </c:pt>
                <c:pt idx="128">
                  <c:v>2.7404999999999999E-2</c:v>
                </c:pt>
                <c:pt idx="129">
                  <c:v>2.6550000000000001E-2</c:v>
                </c:pt>
                <c:pt idx="130">
                  <c:v>2.6197000000000002E-2</c:v>
                </c:pt>
                <c:pt idx="131">
                  <c:v>2.5684999999999999E-2</c:v>
                </c:pt>
                <c:pt idx="132">
                  <c:v>2.4983000000000002E-2</c:v>
                </c:pt>
                <c:pt idx="133">
                  <c:v>2.4237000000000002E-2</c:v>
                </c:pt>
                <c:pt idx="134">
                  <c:v>2.3963000000000002E-2</c:v>
                </c:pt>
                <c:pt idx="135">
                  <c:v>2.3352000000000001E-2</c:v>
                </c:pt>
                <c:pt idx="136">
                  <c:v>2.2696999999999998E-2</c:v>
                </c:pt>
                <c:pt idx="137">
                  <c:v>2.2499999999999999E-2</c:v>
                </c:pt>
                <c:pt idx="138">
                  <c:v>2.1984E-2</c:v>
                </c:pt>
                <c:pt idx="139">
                  <c:v>2.1996999999999999E-2</c:v>
                </c:pt>
                <c:pt idx="140">
                  <c:v>2.1314E-2</c:v>
                </c:pt>
                <c:pt idx="141">
                  <c:v>2.1582E-2</c:v>
                </c:pt>
                <c:pt idx="142">
                  <c:v>2.1245E-2</c:v>
                </c:pt>
                <c:pt idx="143">
                  <c:v>2.0846E-2</c:v>
                </c:pt>
                <c:pt idx="144">
                  <c:v>2.1045999999999999E-2</c:v>
                </c:pt>
                <c:pt idx="145">
                  <c:v>2.094E-2</c:v>
                </c:pt>
                <c:pt idx="146">
                  <c:v>2.0916000000000001E-2</c:v>
                </c:pt>
                <c:pt idx="147">
                  <c:v>2.1086000000000001E-2</c:v>
                </c:pt>
                <c:pt idx="148">
                  <c:v>2.1197000000000001E-2</c:v>
                </c:pt>
                <c:pt idx="149">
                  <c:v>2.1196E-2</c:v>
                </c:pt>
                <c:pt idx="150">
                  <c:v>2.1191000000000002E-2</c:v>
                </c:pt>
                <c:pt idx="151">
                  <c:v>2.1262E-2</c:v>
                </c:pt>
                <c:pt idx="152">
                  <c:v>2.1236999999999999E-2</c:v>
                </c:pt>
                <c:pt idx="153">
                  <c:v>2.1281000000000001E-2</c:v>
                </c:pt>
                <c:pt idx="154">
                  <c:v>2.1344999999999999E-2</c:v>
                </c:pt>
                <c:pt idx="155">
                  <c:v>2.1537000000000001E-2</c:v>
                </c:pt>
                <c:pt idx="156">
                  <c:v>2.1645000000000001E-2</c:v>
                </c:pt>
                <c:pt idx="157">
                  <c:v>2.1961000000000001E-2</c:v>
                </c:pt>
                <c:pt idx="158">
                  <c:v>2.2307E-2</c:v>
                </c:pt>
                <c:pt idx="159">
                  <c:v>2.2332999999999999E-2</c:v>
                </c:pt>
                <c:pt idx="160">
                  <c:v>2.2415999999999998E-2</c:v>
                </c:pt>
                <c:pt idx="161">
                  <c:v>2.2619E-2</c:v>
                </c:pt>
                <c:pt idx="162">
                  <c:v>2.2814000000000001E-2</c:v>
                </c:pt>
                <c:pt idx="163">
                  <c:v>2.3151000000000001E-2</c:v>
                </c:pt>
                <c:pt idx="164">
                  <c:v>2.3414000000000001E-2</c:v>
                </c:pt>
                <c:pt idx="165">
                  <c:v>2.3480000000000001E-2</c:v>
                </c:pt>
                <c:pt idx="166">
                  <c:v>2.3428999999999998E-2</c:v>
                </c:pt>
                <c:pt idx="167">
                  <c:v>2.3345000000000001E-2</c:v>
                </c:pt>
                <c:pt idx="168">
                  <c:v>2.3342000000000002E-2</c:v>
                </c:pt>
                <c:pt idx="169">
                  <c:v>2.3411999999999999E-2</c:v>
                </c:pt>
                <c:pt idx="170">
                  <c:v>2.3387999999999999E-2</c:v>
                </c:pt>
                <c:pt idx="171">
                  <c:v>2.3226E-2</c:v>
                </c:pt>
                <c:pt idx="172">
                  <c:v>2.3259999999999999E-2</c:v>
                </c:pt>
                <c:pt idx="173">
                  <c:v>2.2987E-2</c:v>
                </c:pt>
                <c:pt idx="174">
                  <c:v>2.2764E-2</c:v>
                </c:pt>
                <c:pt idx="175">
                  <c:v>2.2669999999999999E-2</c:v>
                </c:pt>
                <c:pt idx="176">
                  <c:v>2.2577E-2</c:v>
                </c:pt>
                <c:pt idx="177">
                  <c:v>2.2418E-2</c:v>
                </c:pt>
                <c:pt idx="178">
                  <c:v>2.2225000000000002E-2</c:v>
                </c:pt>
                <c:pt idx="179">
                  <c:v>2.2062999999999999E-2</c:v>
                </c:pt>
                <c:pt idx="180">
                  <c:v>2.2051000000000001E-2</c:v>
                </c:pt>
                <c:pt idx="181">
                  <c:v>2.1964999999999998E-2</c:v>
                </c:pt>
                <c:pt idx="182">
                  <c:v>2.1807E-2</c:v>
                </c:pt>
                <c:pt idx="183">
                  <c:v>2.1519E-2</c:v>
                </c:pt>
                <c:pt idx="184">
                  <c:v>2.1250999999999999E-2</c:v>
                </c:pt>
                <c:pt idx="185">
                  <c:v>2.0839E-2</c:v>
                </c:pt>
                <c:pt idx="186">
                  <c:v>2.0534E-2</c:v>
                </c:pt>
                <c:pt idx="187">
                  <c:v>2.0382999999999998E-2</c:v>
                </c:pt>
                <c:pt idx="188">
                  <c:v>2.0018999999999999E-2</c:v>
                </c:pt>
                <c:pt idx="189">
                  <c:v>1.9755999999999999E-2</c:v>
                </c:pt>
                <c:pt idx="190">
                  <c:v>1.9404000000000001E-2</c:v>
                </c:pt>
                <c:pt idx="191">
                  <c:v>1.9179000000000002E-2</c:v>
                </c:pt>
                <c:pt idx="192">
                  <c:v>1.9508000000000001E-2</c:v>
                </c:pt>
                <c:pt idx="193">
                  <c:v>1.8738000000000001E-2</c:v>
                </c:pt>
                <c:pt idx="194">
                  <c:v>1.8652999999999999E-2</c:v>
                </c:pt>
                <c:pt idx="195">
                  <c:v>1.8456E-2</c:v>
                </c:pt>
                <c:pt idx="196">
                  <c:v>1.8069000000000002E-2</c:v>
                </c:pt>
                <c:pt idx="197">
                  <c:v>1.8112E-2</c:v>
                </c:pt>
                <c:pt idx="198">
                  <c:v>1.7994E-2</c:v>
                </c:pt>
                <c:pt idx="199">
                  <c:v>1.7892000000000002E-2</c:v>
                </c:pt>
                <c:pt idx="200">
                  <c:v>1.7543E-2</c:v>
                </c:pt>
                <c:pt idx="201">
                  <c:v>1.7531999999999999E-2</c:v>
                </c:pt>
                <c:pt idx="202">
                  <c:v>1.7510000000000001E-2</c:v>
                </c:pt>
                <c:pt idx="203">
                  <c:v>1.7187000000000001E-2</c:v>
                </c:pt>
                <c:pt idx="204">
                  <c:v>1.7226000000000002E-2</c:v>
                </c:pt>
                <c:pt idx="205">
                  <c:v>1.6993000000000001E-2</c:v>
                </c:pt>
                <c:pt idx="206">
                  <c:v>1.6922E-2</c:v>
                </c:pt>
                <c:pt idx="207">
                  <c:v>1.6867E-2</c:v>
                </c:pt>
                <c:pt idx="208">
                  <c:v>1.661E-2</c:v>
                </c:pt>
                <c:pt idx="209">
                  <c:v>1.6404999999999999E-2</c:v>
                </c:pt>
                <c:pt idx="210">
                  <c:v>1.6303000000000002E-2</c:v>
                </c:pt>
                <c:pt idx="211">
                  <c:v>1.5979E-2</c:v>
                </c:pt>
                <c:pt idx="212">
                  <c:v>1.5910000000000001E-2</c:v>
                </c:pt>
                <c:pt idx="213">
                  <c:v>1.6025000000000001E-2</c:v>
                </c:pt>
                <c:pt idx="214">
                  <c:v>1.5644999999999999E-2</c:v>
                </c:pt>
                <c:pt idx="215">
                  <c:v>1.5495E-2</c:v>
                </c:pt>
                <c:pt idx="216">
                  <c:v>1.5587999999999999E-2</c:v>
                </c:pt>
                <c:pt idx="217">
                  <c:v>1.5608E-2</c:v>
                </c:pt>
                <c:pt idx="218">
                  <c:v>1.5480000000000001E-2</c:v>
                </c:pt>
                <c:pt idx="219">
                  <c:v>1.5695000000000001E-2</c:v>
                </c:pt>
                <c:pt idx="220">
                  <c:v>1.6601000000000001E-2</c:v>
                </c:pt>
                <c:pt idx="221">
                  <c:v>1.746E-2</c:v>
                </c:pt>
                <c:pt idx="222">
                  <c:v>1.8589000000000001E-2</c:v>
                </c:pt>
                <c:pt idx="223">
                  <c:v>1.9165999999999999E-2</c:v>
                </c:pt>
                <c:pt idx="224">
                  <c:v>1.9099000000000001E-2</c:v>
                </c:pt>
                <c:pt idx="225">
                  <c:v>1.8903E-2</c:v>
                </c:pt>
                <c:pt idx="226">
                  <c:v>1.8504E-2</c:v>
                </c:pt>
                <c:pt idx="227">
                  <c:v>1.8446000000000001E-2</c:v>
                </c:pt>
                <c:pt idx="228">
                  <c:v>1.8695E-2</c:v>
                </c:pt>
                <c:pt idx="229">
                  <c:v>1.9498000000000001E-2</c:v>
                </c:pt>
                <c:pt idx="230">
                  <c:v>2.0740999999999999E-2</c:v>
                </c:pt>
                <c:pt idx="231">
                  <c:v>2.2617000000000002E-2</c:v>
                </c:pt>
                <c:pt idx="232">
                  <c:v>2.5221E-2</c:v>
                </c:pt>
                <c:pt idx="233">
                  <c:v>2.8611999999999999E-2</c:v>
                </c:pt>
                <c:pt idx="234">
                  <c:v>3.2381E-2</c:v>
                </c:pt>
                <c:pt idx="235">
                  <c:v>3.5855999999999999E-2</c:v>
                </c:pt>
                <c:pt idx="236">
                  <c:v>3.8633000000000001E-2</c:v>
                </c:pt>
                <c:pt idx="237">
                  <c:v>4.1681000000000003E-2</c:v>
                </c:pt>
                <c:pt idx="238">
                  <c:v>4.6869000000000001E-2</c:v>
                </c:pt>
                <c:pt idx="239">
                  <c:v>5.5112000000000001E-2</c:v>
                </c:pt>
                <c:pt idx="240">
                  <c:v>6.658E-2</c:v>
                </c:pt>
                <c:pt idx="241">
                  <c:v>8.2113000000000005E-2</c:v>
                </c:pt>
                <c:pt idx="242">
                  <c:v>0.10372000000000001</c:v>
                </c:pt>
                <c:pt idx="243">
                  <c:v>0.13567000000000001</c:v>
                </c:pt>
                <c:pt idx="244">
                  <c:v>0.17052</c:v>
                </c:pt>
                <c:pt idx="245">
                  <c:v>0.19475000000000001</c:v>
                </c:pt>
                <c:pt idx="246">
                  <c:v>0.19764999999999999</c:v>
                </c:pt>
                <c:pt idx="247">
                  <c:v>0.18812000000000001</c:v>
                </c:pt>
                <c:pt idx="248">
                  <c:v>0.17377999999999999</c:v>
                </c:pt>
                <c:pt idx="249">
                  <c:v>0.16206999999999999</c:v>
                </c:pt>
                <c:pt idx="250">
                  <c:v>0.15503</c:v>
                </c:pt>
                <c:pt idx="251">
                  <c:v>0.15232999999999999</c:v>
                </c:pt>
                <c:pt idx="252">
                  <c:v>0.15248999999999999</c:v>
                </c:pt>
                <c:pt idx="253">
                  <c:v>0.15692999999999999</c:v>
                </c:pt>
                <c:pt idx="254">
                  <c:v>0.18401999999999999</c:v>
                </c:pt>
                <c:pt idx="255">
                  <c:v>0.27189000000000002</c:v>
                </c:pt>
                <c:pt idx="256">
                  <c:v>0.37969999999999998</c:v>
                </c:pt>
                <c:pt idx="257">
                  <c:v>0.41793999999999998</c:v>
                </c:pt>
                <c:pt idx="258">
                  <c:v>0.35871999999999998</c:v>
                </c:pt>
                <c:pt idx="259">
                  <c:v>0.27322999999999997</c:v>
                </c:pt>
                <c:pt idx="260">
                  <c:v>0.21152000000000001</c:v>
                </c:pt>
                <c:pt idx="261">
                  <c:v>0.16742000000000001</c:v>
                </c:pt>
                <c:pt idx="262">
                  <c:v>0.13722999999999999</c:v>
                </c:pt>
                <c:pt idx="263">
                  <c:v>0.11745999999999999</c:v>
                </c:pt>
                <c:pt idx="264">
                  <c:v>0.10503999999999999</c:v>
                </c:pt>
                <c:pt idx="265">
                  <c:v>9.4981999999999997E-2</c:v>
                </c:pt>
                <c:pt idx="266">
                  <c:v>8.5935999999999998E-2</c:v>
                </c:pt>
                <c:pt idx="267">
                  <c:v>7.8838000000000005E-2</c:v>
                </c:pt>
                <c:pt idx="268">
                  <c:v>7.1859999999999993E-2</c:v>
                </c:pt>
                <c:pt idx="269">
                  <c:v>6.5258999999999998E-2</c:v>
                </c:pt>
                <c:pt idx="270">
                  <c:v>5.8998000000000002E-2</c:v>
                </c:pt>
                <c:pt idx="271">
                  <c:v>5.3692999999999998E-2</c:v>
                </c:pt>
                <c:pt idx="272">
                  <c:v>4.9007000000000002E-2</c:v>
                </c:pt>
                <c:pt idx="273">
                  <c:v>4.5108000000000002E-2</c:v>
                </c:pt>
                <c:pt idx="274">
                  <c:v>4.1584000000000003E-2</c:v>
                </c:pt>
                <c:pt idx="275">
                  <c:v>3.8301000000000002E-2</c:v>
                </c:pt>
                <c:pt idx="276">
                  <c:v>3.5486999999999998E-2</c:v>
                </c:pt>
                <c:pt idx="277">
                  <c:v>3.3007000000000002E-2</c:v>
                </c:pt>
                <c:pt idx="278">
                  <c:v>3.0251E-2</c:v>
                </c:pt>
                <c:pt idx="279">
                  <c:v>2.7793000000000002E-2</c:v>
                </c:pt>
                <c:pt idx="280">
                  <c:v>2.5475000000000001E-2</c:v>
                </c:pt>
                <c:pt idx="281">
                  <c:v>2.3418999999999999E-2</c:v>
                </c:pt>
                <c:pt idx="282">
                  <c:v>2.1839999999999998E-2</c:v>
                </c:pt>
                <c:pt idx="283">
                  <c:v>2.0438000000000001E-2</c:v>
                </c:pt>
                <c:pt idx="284">
                  <c:v>1.9286999999999999E-2</c:v>
                </c:pt>
                <c:pt idx="285">
                  <c:v>1.8287000000000001E-2</c:v>
                </c:pt>
                <c:pt idx="286">
                  <c:v>1.7250999999999999E-2</c:v>
                </c:pt>
                <c:pt idx="287">
                  <c:v>1.6601999999999999E-2</c:v>
                </c:pt>
                <c:pt idx="288">
                  <c:v>1.6039000000000001E-2</c:v>
                </c:pt>
                <c:pt idx="289">
                  <c:v>1.5428000000000001E-2</c:v>
                </c:pt>
                <c:pt idx="290">
                  <c:v>1.5124E-2</c:v>
                </c:pt>
                <c:pt idx="291">
                  <c:v>1.4858E-2</c:v>
                </c:pt>
                <c:pt idx="292">
                  <c:v>1.4035000000000001E-2</c:v>
                </c:pt>
                <c:pt idx="293">
                  <c:v>1.3879000000000001E-2</c:v>
                </c:pt>
                <c:pt idx="294">
                  <c:v>1.3448999999999999E-2</c:v>
                </c:pt>
                <c:pt idx="295">
                  <c:v>1.3233E-2</c:v>
                </c:pt>
                <c:pt idx="296">
                  <c:v>1.3157E-2</c:v>
                </c:pt>
                <c:pt idx="297">
                  <c:v>1.2969E-2</c:v>
                </c:pt>
                <c:pt idx="298">
                  <c:v>1.2930000000000001E-2</c:v>
                </c:pt>
                <c:pt idx="299">
                  <c:v>1.2929E-2</c:v>
                </c:pt>
                <c:pt idx="300">
                  <c:v>1.2886999999999999E-2</c:v>
                </c:pt>
                <c:pt idx="301">
                  <c:v>1.2893E-2</c:v>
                </c:pt>
                <c:pt idx="302">
                  <c:v>1.2862E-2</c:v>
                </c:pt>
                <c:pt idx="303">
                  <c:v>1.2702E-2</c:v>
                </c:pt>
                <c:pt idx="304">
                  <c:v>1.2374E-2</c:v>
                </c:pt>
                <c:pt idx="305">
                  <c:v>1.2101000000000001E-2</c:v>
                </c:pt>
                <c:pt idx="306">
                  <c:v>1.2396000000000001E-2</c:v>
                </c:pt>
                <c:pt idx="307">
                  <c:v>1.1906E-2</c:v>
                </c:pt>
                <c:pt idx="308">
                  <c:v>1.1939E-2</c:v>
                </c:pt>
                <c:pt idx="309">
                  <c:v>1.1658999999999999E-2</c:v>
                </c:pt>
                <c:pt idx="310">
                  <c:v>1.1559E-2</c:v>
                </c:pt>
                <c:pt idx="311">
                  <c:v>1.2023000000000001E-2</c:v>
                </c:pt>
                <c:pt idx="312">
                  <c:v>1.214E-2</c:v>
                </c:pt>
                <c:pt idx="313">
                  <c:v>1.2215999999999999E-2</c:v>
                </c:pt>
                <c:pt idx="314">
                  <c:v>1.2012999999999999E-2</c:v>
                </c:pt>
                <c:pt idx="315">
                  <c:v>1.2056000000000001E-2</c:v>
                </c:pt>
                <c:pt idx="316">
                  <c:v>1.2175E-2</c:v>
                </c:pt>
                <c:pt idx="317">
                  <c:v>1.2465E-2</c:v>
                </c:pt>
                <c:pt idx="318">
                  <c:v>1.2348E-2</c:v>
                </c:pt>
                <c:pt idx="319">
                  <c:v>1.2115000000000001E-2</c:v>
                </c:pt>
                <c:pt idx="320">
                  <c:v>1.1776999999999999E-2</c:v>
                </c:pt>
                <c:pt idx="321">
                  <c:v>1.1599E-2</c:v>
                </c:pt>
                <c:pt idx="322">
                  <c:v>1.1677999999999999E-2</c:v>
                </c:pt>
                <c:pt idx="323">
                  <c:v>1.1637E-2</c:v>
                </c:pt>
                <c:pt idx="324">
                  <c:v>1.1631000000000001E-2</c:v>
                </c:pt>
                <c:pt idx="325">
                  <c:v>1.1795E-2</c:v>
                </c:pt>
                <c:pt idx="326">
                  <c:v>1.1696E-2</c:v>
                </c:pt>
                <c:pt idx="327">
                  <c:v>1.2118E-2</c:v>
                </c:pt>
                <c:pt idx="328">
                  <c:v>1.2113000000000001E-2</c:v>
                </c:pt>
                <c:pt idx="329">
                  <c:v>1.2184E-2</c:v>
                </c:pt>
                <c:pt idx="330">
                  <c:v>1.2236E-2</c:v>
                </c:pt>
                <c:pt idx="331">
                  <c:v>1.2622E-2</c:v>
                </c:pt>
                <c:pt idx="332">
                  <c:v>1.2864E-2</c:v>
                </c:pt>
                <c:pt idx="333">
                  <c:v>1.3202E-2</c:v>
                </c:pt>
                <c:pt idx="334">
                  <c:v>1.3826E-2</c:v>
                </c:pt>
                <c:pt idx="335">
                  <c:v>1.4841E-2</c:v>
                </c:pt>
                <c:pt idx="336">
                  <c:v>1.7947000000000001E-2</c:v>
                </c:pt>
                <c:pt idx="337">
                  <c:v>3.3338E-2</c:v>
                </c:pt>
                <c:pt idx="338">
                  <c:v>6.0375999999999999E-2</c:v>
                </c:pt>
                <c:pt idx="339">
                  <c:v>7.9681000000000002E-2</c:v>
                </c:pt>
                <c:pt idx="340">
                  <c:v>7.7054999999999998E-2</c:v>
                </c:pt>
                <c:pt idx="341">
                  <c:v>6.0104999999999999E-2</c:v>
                </c:pt>
                <c:pt idx="342">
                  <c:v>5.1524E-2</c:v>
                </c:pt>
                <c:pt idx="343">
                  <c:v>6.4700999999999995E-2</c:v>
                </c:pt>
                <c:pt idx="344">
                  <c:v>8.6456000000000005E-2</c:v>
                </c:pt>
                <c:pt idx="345">
                  <c:v>9.4438999999999995E-2</c:v>
                </c:pt>
                <c:pt idx="346">
                  <c:v>8.3183999999999994E-2</c:v>
                </c:pt>
                <c:pt idx="347">
                  <c:v>7.1112999999999996E-2</c:v>
                </c:pt>
                <c:pt idx="348">
                  <c:v>6.4829999999999999E-2</c:v>
                </c:pt>
                <c:pt idx="349">
                  <c:v>5.7572999999999999E-2</c:v>
                </c:pt>
                <c:pt idx="350">
                  <c:v>5.0840999999999997E-2</c:v>
                </c:pt>
                <c:pt idx="351">
                  <c:v>4.8348000000000002E-2</c:v>
                </c:pt>
                <c:pt idx="352">
                  <c:v>4.9834999999999997E-2</c:v>
                </c:pt>
                <c:pt idx="353">
                  <c:v>5.3700999999999999E-2</c:v>
                </c:pt>
                <c:pt idx="354">
                  <c:v>5.8618999999999997E-2</c:v>
                </c:pt>
                <c:pt idx="355">
                  <c:v>6.3718999999999998E-2</c:v>
                </c:pt>
                <c:pt idx="356">
                  <c:v>6.7960999999999994E-2</c:v>
                </c:pt>
                <c:pt idx="357">
                  <c:v>7.0455000000000004E-2</c:v>
                </c:pt>
                <c:pt idx="358">
                  <c:v>7.1720999999999993E-2</c:v>
                </c:pt>
                <c:pt idx="359">
                  <c:v>7.1648000000000003E-2</c:v>
                </c:pt>
                <c:pt idx="360">
                  <c:v>7.0988999999999997E-2</c:v>
                </c:pt>
                <c:pt idx="361">
                  <c:v>6.9206000000000004E-2</c:v>
                </c:pt>
                <c:pt idx="362">
                  <c:v>6.8065000000000001E-2</c:v>
                </c:pt>
                <c:pt idx="363">
                  <c:v>6.7643999999999996E-2</c:v>
                </c:pt>
                <c:pt idx="364">
                  <c:v>7.1229000000000001E-2</c:v>
                </c:pt>
                <c:pt idx="365">
                  <c:v>8.1960000000000005E-2</c:v>
                </c:pt>
                <c:pt idx="366">
                  <c:v>9.5866000000000007E-2</c:v>
                </c:pt>
                <c:pt idx="367">
                  <c:v>0.10264</c:v>
                </c:pt>
                <c:pt idx="368">
                  <c:v>9.8172999999999996E-2</c:v>
                </c:pt>
                <c:pt idx="369">
                  <c:v>8.7350999999999998E-2</c:v>
                </c:pt>
                <c:pt idx="370">
                  <c:v>7.6914999999999997E-2</c:v>
                </c:pt>
                <c:pt idx="371">
                  <c:v>6.7701999999999998E-2</c:v>
                </c:pt>
                <c:pt idx="372">
                  <c:v>6.0881999999999999E-2</c:v>
                </c:pt>
                <c:pt idx="373">
                  <c:v>5.6895000000000001E-2</c:v>
                </c:pt>
                <c:pt idx="374">
                  <c:v>5.5245000000000002E-2</c:v>
                </c:pt>
                <c:pt idx="375">
                  <c:v>5.5331999999999999E-2</c:v>
                </c:pt>
                <c:pt idx="376">
                  <c:v>5.688E-2</c:v>
                </c:pt>
                <c:pt idx="377">
                  <c:v>5.9121E-2</c:v>
                </c:pt>
                <c:pt idx="378">
                  <c:v>6.2801999999999997E-2</c:v>
                </c:pt>
                <c:pt idx="379">
                  <c:v>6.8678000000000003E-2</c:v>
                </c:pt>
                <c:pt idx="380">
                  <c:v>7.7753000000000003E-2</c:v>
                </c:pt>
                <c:pt idx="381">
                  <c:v>8.8816999999999993E-2</c:v>
                </c:pt>
                <c:pt idx="382">
                  <c:v>9.6879000000000007E-2</c:v>
                </c:pt>
                <c:pt idx="383">
                  <c:v>9.8266999999999993E-2</c:v>
                </c:pt>
                <c:pt idx="384">
                  <c:v>9.2323000000000002E-2</c:v>
                </c:pt>
                <c:pt idx="385">
                  <c:v>8.2571000000000006E-2</c:v>
                </c:pt>
                <c:pt idx="386">
                  <c:v>7.2617000000000001E-2</c:v>
                </c:pt>
                <c:pt idx="387">
                  <c:v>6.4558000000000004E-2</c:v>
                </c:pt>
                <c:pt idx="388">
                  <c:v>5.8521999999999998E-2</c:v>
                </c:pt>
                <c:pt idx="389">
                  <c:v>5.4852999999999999E-2</c:v>
                </c:pt>
                <c:pt idx="390">
                  <c:v>5.2514999999999999E-2</c:v>
                </c:pt>
                <c:pt idx="391">
                  <c:v>5.1451999999999998E-2</c:v>
                </c:pt>
                <c:pt idx="392">
                  <c:v>5.0789000000000001E-2</c:v>
                </c:pt>
                <c:pt idx="393">
                  <c:v>5.1406E-2</c:v>
                </c:pt>
                <c:pt idx="394">
                  <c:v>5.1894000000000003E-2</c:v>
                </c:pt>
                <c:pt idx="395">
                  <c:v>5.5196000000000002E-2</c:v>
                </c:pt>
                <c:pt idx="396">
                  <c:v>5.9769000000000003E-2</c:v>
                </c:pt>
                <c:pt idx="397">
                  <c:v>6.5728999999999996E-2</c:v>
                </c:pt>
                <c:pt idx="398">
                  <c:v>7.2235999999999995E-2</c:v>
                </c:pt>
                <c:pt idx="399">
                  <c:v>7.7493999999999993E-2</c:v>
                </c:pt>
                <c:pt idx="400">
                  <c:v>7.9391000000000003E-2</c:v>
                </c:pt>
                <c:pt idx="401">
                  <c:v>7.6933000000000001E-2</c:v>
                </c:pt>
                <c:pt idx="402">
                  <c:v>7.1905999999999998E-2</c:v>
                </c:pt>
                <c:pt idx="403">
                  <c:v>6.5710000000000005E-2</c:v>
                </c:pt>
                <c:pt idx="404">
                  <c:v>6.0492999999999998E-2</c:v>
                </c:pt>
                <c:pt idx="405">
                  <c:v>5.5504999999999999E-2</c:v>
                </c:pt>
                <c:pt idx="406">
                  <c:v>5.0774E-2</c:v>
                </c:pt>
                <c:pt idx="407">
                  <c:v>4.7334000000000001E-2</c:v>
                </c:pt>
                <c:pt idx="408">
                  <c:v>4.5176000000000001E-2</c:v>
                </c:pt>
                <c:pt idx="409">
                  <c:v>4.3860999999999997E-2</c:v>
                </c:pt>
                <c:pt idx="410">
                  <c:v>4.4268000000000002E-2</c:v>
                </c:pt>
                <c:pt idx="411">
                  <c:v>4.4178000000000002E-2</c:v>
                </c:pt>
                <c:pt idx="412">
                  <c:v>4.5376E-2</c:v>
                </c:pt>
                <c:pt idx="413">
                  <c:v>4.6329000000000002E-2</c:v>
                </c:pt>
                <c:pt idx="414">
                  <c:v>4.7581999999999999E-2</c:v>
                </c:pt>
                <c:pt idx="415">
                  <c:v>4.9049000000000002E-2</c:v>
                </c:pt>
                <c:pt idx="416">
                  <c:v>5.1178000000000001E-2</c:v>
                </c:pt>
                <c:pt idx="417">
                  <c:v>5.3421000000000003E-2</c:v>
                </c:pt>
                <c:pt idx="418">
                  <c:v>5.6767999999999999E-2</c:v>
                </c:pt>
                <c:pt idx="419">
                  <c:v>6.0795000000000002E-2</c:v>
                </c:pt>
                <c:pt idx="420">
                  <c:v>6.6317000000000001E-2</c:v>
                </c:pt>
                <c:pt idx="421">
                  <c:v>7.2909000000000002E-2</c:v>
                </c:pt>
                <c:pt idx="422">
                  <c:v>8.2276000000000002E-2</c:v>
                </c:pt>
                <c:pt idx="423">
                  <c:v>9.4329999999999997E-2</c:v>
                </c:pt>
                <c:pt idx="424">
                  <c:v>0.1114</c:v>
                </c:pt>
                <c:pt idx="425">
                  <c:v>0.13569999999999999</c:v>
                </c:pt>
                <c:pt idx="426">
                  <c:v>0.17338000000000001</c:v>
                </c:pt>
                <c:pt idx="427">
                  <c:v>0.23862</c:v>
                </c:pt>
                <c:pt idx="428">
                  <c:v>0.36305999999999999</c:v>
                </c:pt>
                <c:pt idx="429">
                  <c:v>0.58369000000000004</c:v>
                </c:pt>
                <c:pt idx="430">
                  <c:v>0.84157000000000004</c:v>
                </c:pt>
                <c:pt idx="431">
                  <c:v>1</c:v>
                </c:pt>
                <c:pt idx="432">
                  <c:v>0.99907999999999997</c:v>
                </c:pt>
                <c:pt idx="433">
                  <c:v>0.89102000000000003</c:v>
                </c:pt>
                <c:pt idx="434">
                  <c:v>0.75675999999999999</c:v>
                </c:pt>
                <c:pt idx="435">
                  <c:v>0.63141000000000003</c:v>
                </c:pt>
                <c:pt idx="436">
                  <c:v>0.53068000000000004</c:v>
                </c:pt>
                <c:pt idx="437">
                  <c:v>0.45366000000000001</c:v>
                </c:pt>
                <c:pt idx="438">
                  <c:v>0.4032</c:v>
                </c:pt>
                <c:pt idx="439">
                  <c:v>0.37115999999999999</c:v>
                </c:pt>
                <c:pt idx="440">
                  <c:v>0.34283999999999998</c:v>
                </c:pt>
                <c:pt idx="441">
                  <c:v>0.31074000000000002</c:v>
                </c:pt>
                <c:pt idx="442">
                  <c:v>0.27424999999999999</c:v>
                </c:pt>
                <c:pt idx="443">
                  <c:v>0.23821999999999999</c:v>
                </c:pt>
                <c:pt idx="444">
                  <c:v>0.20469999999999999</c:v>
                </c:pt>
                <c:pt idx="445">
                  <c:v>0.17588000000000001</c:v>
                </c:pt>
                <c:pt idx="446">
                  <c:v>0.15237000000000001</c:v>
                </c:pt>
                <c:pt idx="447">
                  <c:v>0.13356000000000001</c:v>
                </c:pt>
                <c:pt idx="448">
                  <c:v>0.11978</c:v>
                </c:pt>
                <c:pt idx="449">
                  <c:v>0.11032</c:v>
                </c:pt>
                <c:pt idx="450">
                  <c:v>0.10337</c:v>
                </c:pt>
                <c:pt idx="451">
                  <c:v>9.8644999999999997E-2</c:v>
                </c:pt>
                <c:pt idx="452">
                  <c:v>9.64E-2</c:v>
                </c:pt>
                <c:pt idx="453">
                  <c:v>9.6103999999999995E-2</c:v>
                </c:pt>
                <c:pt idx="454">
                  <c:v>9.8173999999999997E-2</c:v>
                </c:pt>
                <c:pt idx="455">
                  <c:v>0.10099</c:v>
                </c:pt>
                <c:pt idx="456">
                  <c:v>0.10378999999999999</c:v>
                </c:pt>
                <c:pt idx="457">
                  <c:v>0.10545</c:v>
                </c:pt>
                <c:pt idx="458">
                  <c:v>0.1062</c:v>
                </c:pt>
                <c:pt idx="459">
                  <c:v>0.10625999999999999</c:v>
                </c:pt>
                <c:pt idx="460">
                  <c:v>0.10692</c:v>
                </c:pt>
                <c:pt idx="461">
                  <c:v>0.10959000000000001</c:v>
                </c:pt>
                <c:pt idx="462">
                  <c:v>0.11196</c:v>
                </c:pt>
                <c:pt idx="463">
                  <c:v>0.11583</c:v>
                </c:pt>
                <c:pt idx="464">
                  <c:v>0.11801</c:v>
                </c:pt>
                <c:pt idx="465">
                  <c:v>0.11910999999999999</c:v>
                </c:pt>
                <c:pt idx="466">
                  <c:v>0.12012</c:v>
                </c:pt>
                <c:pt idx="467">
                  <c:v>0.12167</c:v>
                </c:pt>
                <c:pt idx="468">
                  <c:v>0.12318999999999999</c:v>
                </c:pt>
                <c:pt idx="469">
                  <c:v>0.12392</c:v>
                </c:pt>
                <c:pt idx="470">
                  <c:v>0.12401</c:v>
                </c:pt>
                <c:pt idx="471">
                  <c:v>0.12385</c:v>
                </c:pt>
                <c:pt idx="472">
                  <c:v>0.12214</c:v>
                </c:pt>
                <c:pt idx="473">
                  <c:v>0.11953999999999999</c:v>
                </c:pt>
                <c:pt idx="474">
                  <c:v>0.11634</c:v>
                </c:pt>
                <c:pt idx="475">
                  <c:v>0.11246</c:v>
                </c:pt>
                <c:pt idx="476">
                  <c:v>0.10972</c:v>
                </c:pt>
                <c:pt idx="477">
                  <c:v>0.10799</c:v>
                </c:pt>
                <c:pt idx="478">
                  <c:v>0.10711</c:v>
                </c:pt>
                <c:pt idx="479">
                  <c:v>0.10876</c:v>
                </c:pt>
                <c:pt idx="480">
                  <c:v>0.11533</c:v>
                </c:pt>
                <c:pt idx="481">
                  <c:v>0.13145000000000001</c:v>
                </c:pt>
                <c:pt idx="482">
                  <c:v>0.15511</c:v>
                </c:pt>
                <c:pt idx="483">
                  <c:v>0.17485999999999999</c:v>
                </c:pt>
                <c:pt idx="484">
                  <c:v>0.17874999999999999</c:v>
                </c:pt>
                <c:pt idx="485">
                  <c:v>0.16249</c:v>
                </c:pt>
                <c:pt idx="486">
                  <c:v>0.13669999999999999</c:v>
                </c:pt>
                <c:pt idx="487">
                  <c:v>0.11128</c:v>
                </c:pt>
                <c:pt idx="488">
                  <c:v>8.9299000000000003E-2</c:v>
                </c:pt>
                <c:pt idx="489">
                  <c:v>7.2366E-2</c:v>
                </c:pt>
                <c:pt idx="490">
                  <c:v>5.9823000000000001E-2</c:v>
                </c:pt>
                <c:pt idx="491">
                  <c:v>5.1517E-2</c:v>
                </c:pt>
                <c:pt idx="492">
                  <c:v>4.6006999999999999E-2</c:v>
                </c:pt>
                <c:pt idx="493">
                  <c:v>4.2157E-2</c:v>
                </c:pt>
                <c:pt idx="494">
                  <c:v>4.0195000000000002E-2</c:v>
                </c:pt>
                <c:pt idx="495">
                  <c:v>3.8556E-2</c:v>
                </c:pt>
                <c:pt idx="496">
                  <c:v>3.7206999999999997E-2</c:v>
                </c:pt>
                <c:pt idx="497">
                  <c:v>3.6221999999999997E-2</c:v>
                </c:pt>
                <c:pt idx="498">
                  <c:v>3.5269000000000002E-2</c:v>
                </c:pt>
                <c:pt idx="499">
                  <c:v>3.4013000000000002E-2</c:v>
                </c:pt>
                <c:pt idx="500">
                  <c:v>3.3001000000000003E-2</c:v>
                </c:pt>
                <c:pt idx="501">
                  <c:v>3.2273000000000003E-2</c:v>
                </c:pt>
                <c:pt idx="502">
                  <c:v>3.2147000000000002E-2</c:v>
                </c:pt>
                <c:pt idx="503">
                  <c:v>3.1934999999999998E-2</c:v>
                </c:pt>
                <c:pt idx="504">
                  <c:v>3.0806E-2</c:v>
                </c:pt>
                <c:pt idx="505">
                  <c:v>3.0745000000000001E-2</c:v>
                </c:pt>
                <c:pt idx="506">
                  <c:v>3.0428E-2</c:v>
                </c:pt>
                <c:pt idx="507">
                  <c:v>2.9928E-2</c:v>
                </c:pt>
                <c:pt idx="508">
                  <c:v>2.9853000000000001E-2</c:v>
                </c:pt>
                <c:pt idx="509">
                  <c:v>2.9531000000000002E-2</c:v>
                </c:pt>
                <c:pt idx="510">
                  <c:v>2.9498E-2</c:v>
                </c:pt>
                <c:pt idx="511">
                  <c:v>2.9510000000000002E-2</c:v>
                </c:pt>
                <c:pt idx="512">
                  <c:v>2.9430000000000001E-2</c:v>
                </c:pt>
                <c:pt idx="513">
                  <c:v>2.963E-2</c:v>
                </c:pt>
                <c:pt idx="514">
                  <c:v>3.0030000000000001E-2</c:v>
                </c:pt>
                <c:pt idx="515">
                  <c:v>3.0127999999999999E-2</c:v>
                </c:pt>
                <c:pt idx="516">
                  <c:v>3.0370999999999999E-2</c:v>
                </c:pt>
                <c:pt idx="517">
                  <c:v>3.0232999999999999E-2</c:v>
                </c:pt>
                <c:pt idx="518">
                  <c:v>3.0268E-2</c:v>
                </c:pt>
                <c:pt idx="519">
                  <c:v>3.0596999999999999E-2</c:v>
                </c:pt>
                <c:pt idx="520">
                  <c:v>3.1171000000000001E-2</c:v>
                </c:pt>
                <c:pt idx="521">
                  <c:v>3.1057999999999999E-2</c:v>
                </c:pt>
                <c:pt idx="522">
                  <c:v>3.0849999999999999E-2</c:v>
                </c:pt>
                <c:pt idx="523">
                  <c:v>3.0564999999999998E-2</c:v>
                </c:pt>
                <c:pt idx="524">
                  <c:v>3.0536000000000001E-2</c:v>
                </c:pt>
                <c:pt idx="525">
                  <c:v>3.0055999999999999E-2</c:v>
                </c:pt>
                <c:pt idx="526">
                  <c:v>2.9818000000000001E-2</c:v>
                </c:pt>
                <c:pt idx="527">
                  <c:v>3.0564999999999998E-2</c:v>
                </c:pt>
                <c:pt idx="528">
                  <c:v>3.0693999999999999E-2</c:v>
                </c:pt>
                <c:pt idx="529">
                  <c:v>3.0800000000000001E-2</c:v>
                </c:pt>
                <c:pt idx="530">
                  <c:v>3.1390000000000001E-2</c:v>
                </c:pt>
                <c:pt idx="531">
                  <c:v>3.2489999999999998E-2</c:v>
                </c:pt>
                <c:pt idx="532">
                  <c:v>3.4715999999999997E-2</c:v>
                </c:pt>
                <c:pt idx="533">
                  <c:v>4.0776E-2</c:v>
                </c:pt>
                <c:pt idx="534">
                  <c:v>5.0714000000000002E-2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065-40DD-8D41-23BBAEB3C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5342480"/>
        <c:axId val="835342808"/>
      </c:lineChart>
      <c:catAx>
        <c:axId val="83534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US" sz="1000" b="0" i="0" u="none" strike="noStrike" kern="1200" baseline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  <a:cs typeface="+mn-cs"/>
                  </a:defRPr>
                </a:pPr>
                <a:r>
                  <a:rPr lang="en-US">
                    <a:latin typeface="Palatino"/>
                  </a:rPr>
                  <a:t>Wavelength (nm)</a:t>
                </a:r>
              </a:p>
            </c:rich>
          </c:tx>
          <c:layout>
            <c:manualLayout>
              <c:xMode val="edge"/>
              <c:yMode val="edge"/>
              <c:x val="0.35658853113914502"/>
              <c:y val="0.913386142789943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US" sz="1000" b="0" i="0" u="none" strike="noStrike" kern="1200" baseline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Palatino"/>
                  <a:ea typeface="Verdana" panose="020B0604030504040204" pitchFamily="34" charset="0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835342808"/>
        <c:crosses val="autoZero"/>
        <c:auto val="1"/>
        <c:lblAlgn val="ctr"/>
        <c:lblOffset val="150"/>
        <c:tickLblSkip val="120"/>
        <c:tickMarkSkip val="1"/>
        <c:noMultiLvlLbl val="0"/>
      </c:catAx>
      <c:valAx>
        <c:axId val="835342808"/>
        <c:scaling>
          <c:orientation val="minMax"/>
          <c:max val="1.08"/>
          <c:min val="-0.0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3">
                <a:lumMod val="20000"/>
                <a:lumOff val="80000"/>
              </a:schemeClr>
            </a:solidFill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83534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846824893608417"/>
          <c:y val="0.18529094517327432"/>
          <c:w val="0.40618717427789103"/>
          <c:h val="0.21182981854595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accent3">
                  <a:lumMod val="20000"/>
                  <a:lumOff val="80000"/>
                </a:schemeClr>
              </a:solidFill>
              <a:latin typeface="Palatino"/>
              <a:ea typeface="Verdana" panose="020B0604030504040204" pitchFamily="34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2700"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1000">
          <a:solidFill>
            <a:schemeClr val="accent3">
              <a:lumMod val="20000"/>
              <a:lumOff val="80000"/>
            </a:schemeClr>
          </a:solidFill>
          <a:latin typeface="Verdana" panose="020B0604030504040204" pitchFamily="34" charset="0"/>
          <a:ea typeface="Verdan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Sheet1!$A$1:$A$200</c:f>
              <c:numCache>
                <c:formatCode>General</c:formatCode>
                <c:ptCount val="200"/>
                <c:pt idx="0">
                  <c:v>400</c:v>
                </c:pt>
                <c:pt idx="1">
                  <c:v>401.5075376884422</c:v>
                </c:pt>
                <c:pt idx="2">
                  <c:v>403.0150753768844</c:v>
                </c:pt>
                <c:pt idx="3">
                  <c:v>404.52261306532665</c:v>
                </c:pt>
                <c:pt idx="4">
                  <c:v>406.03015075376885</c:v>
                </c:pt>
                <c:pt idx="5">
                  <c:v>407.53768844221105</c:v>
                </c:pt>
                <c:pt idx="6">
                  <c:v>409.04522613065325</c:v>
                </c:pt>
                <c:pt idx="7">
                  <c:v>410.5527638190955</c:v>
                </c:pt>
                <c:pt idx="8">
                  <c:v>412.0603015075377</c:v>
                </c:pt>
                <c:pt idx="9">
                  <c:v>413.5678391959799</c:v>
                </c:pt>
                <c:pt idx="10">
                  <c:v>415.0753768844221</c:v>
                </c:pt>
                <c:pt idx="11">
                  <c:v>416.5829145728643</c:v>
                </c:pt>
                <c:pt idx="12">
                  <c:v>418.09045226130655</c:v>
                </c:pt>
                <c:pt idx="13">
                  <c:v>419.59798994974875</c:v>
                </c:pt>
                <c:pt idx="14">
                  <c:v>421.10552763819095</c:v>
                </c:pt>
                <c:pt idx="15">
                  <c:v>422.61306532663315</c:v>
                </c:pt>
                <c:pt idx="16">
                  <c:v>424.1206030150754</c:v>
                </c:pt>
                <c:pt idx="17">
                  <c:v>425.6281407035176</c:v>
                </c:pt>
                <c:pt idx="18">
                  <c:v>427.1356783919598</c:v>
                </c:pt>
                <c:pt idx="19">
                  <c:v>428.643216080402</c:v>
                </c:pt>
                <c:pt idx="20">
                  <c:v>430.1507537688442</c:v>
                </c:pt>
                <c:pt idx="21">
                  <c:v>431.65829145728645</c:v>
                </c:pt>
                <c:pt idx="22">
                  <c:v>433.16582914572865</c:v>
                </c:pt>
                <c:pt idx="23">
                  <c:v>434.67336683417085</c:v>
                </c:pt>
                <c:pt idx="24">
                  <c:v>436.18090452261305</c:v>
                </c:pt>
                <c:pt idx="25">
                  <c:v>437.6884422110553</c:v>
                </c:pt>
                <c:pt idx="26">
                  <c:v>439.1959798994975</c:v>
                </c:pt>
                <c:pt idx="27">
                  <c:v>440.7035175879397</c:v>
                </c:pt>
                <c:pt idx="28">
                  <c:v>442.2110552763819</c:v>
                </c:pt>
                <c:pt idx="29">
                  <c:v>443.7185929648241</c:v>
                </c:pt>
                <c:pt idx="30">
                  <c:v>445.22613065326635</c:v>
                </c:pt>
                <c:pt idx="31">
                  <c:v>446.73366834170855</c:v>
                </c:pt>
                <c:pt idx="32">
                  <c:v>448.24120603015075</c:v>
                </c:pt>
                <c:pt idx="33">
                  <c:v>449.74874371859295</c:v>
                </c:pt>
                <c:pt idx="34">
                  <c:v>451.2562814070352</c:v>
                </c:pt>
                <c:pt idx="35">
                  <c:v>452.7638190954774</c:v>
                </c:pt>
                <c:pt idx="36">
                  <c:v>454.2713567839196</c:v>
                </c:pt>
                <c:pt idx="37">
                  <c:v>455.7788944723618</c:v>
                </c:pt>
                <c:pt idx="38">
                  <c:v>457.286432160804</c:v>
                </c:pt>
                <c:pt idx="39">
                  <c:v>458.79396984924625</c:v>
                </c:pt>
                <c:pt idx="40">
                  <c:v>460.30150753768845</c:v>
                </c:pt>
                <c:pt idx="41">
                  <c:v>461.80904522613065</c:v>
                </c:pt>
                <c:pt idx="42">
                  <c:v>463.31658291457285</c:v>
                </c:pt>
                <c:pt idx="43">
                  <c:v>464.8241206030151</c:v>
                </c:pt>
                <c:pt idx="44">
                  <c:v>466.3316582914573</c:v>
                </c:pt>
                <c:pt idx="45">
                  <c:v>467.8391959798995</c:v>
                </c:pt>
                <c:pt idx="46">
                  <c:v>469.3467336683417</c:v>
                </c:pt>
                <c:pt idx="47">
                  <c:v>470.8542713567839</c:v>
                </c:pt>
                <c:pt idx="48">
                  <c:v>472.3618090452261</c:v>
                </c:pt>
                <c:pt idx="49">
                  <c:v>473.86934673366835</c:v>
                </c:pt>
                <c:pt idx="50">
                  <c:v>475.37688442211055</c:v>
                </c:pt>
                <c:pt idx="51">
                  <c:v>476.88442211055275</c:v>
                </c:pt>
                <c:pt idx="52">
                  <c:v>478.391959798995</c:v>
                </c:pt>
                <c:pt idx="53">
                  <c:v>479.8994974874372</c:v>
                </c:pt>
                <c:pt idx="54">
                  <c:v>481.4070351758794</c:v>
                </c:pt>
                <c:pt idx="55">
                  <c:v>482.9145728643216</c:v>
                </c:pt>
                <c:pt idx="56">
                  <c:v>484.4221105527638</c:v>
                </c:pt>
                <c:pt idx="57">
                  <c:v>485.929648241206</c:v>
                </c:pt>
                <c:pt idx="58">
                  <c:v>487.43718592964825</c:v>
                </c:pt>
                <c:pt idx="59">
                  <c:v>488.94472361809045</c:v>
                </c:pt>
                <c:pt idx="60">
                  <c:v>490.45226130653265</c:v>
                </c:pt>
                <c:pt idx="61">
                  <c:v>491.9597989949749</c:v>
                </c:pt>
                <c:pt idx="62">
                  <c:v>493.4673366834171</c:v>
                </c:pt>
                <c:pt idx="63">
                  <c:v>494.9748743718593</c:v>
                </c:pt>
                <c:pt idx="64">
                  <c:v>496.4824120603015</c:v>
                </c:pt>
                <c:pt idx="65">
                  <c:v>497.9899497487437</c:v>
                </c:pt>
                <c:pt idx="66">
                  <c:v>499.4974874371859</c:v>
                </c:pt>
                <c:pt idx="67">
                  <c:v>501.00502512562815</c:v>
                </c:pt>
                <c:pt idx="68">
                  <c:v>502.51256281407035</c:v>
                </c:pt>
                <c:pt idx="69">
                  <c:v>504.02010050251255</c:v>
                </c:pt>
                <c:pt idx="70">
                  <c:v>505.5276381909548</c:v>
                </c:pt>
                <c:pt idx="71">
                  <c:v>507.035175879397</c:v>
                </c:pt>
                <c:pt idx="72">
                  <c:v>508.5427135678392</c:v>
                </c:pt>
                <c:pt idx="73">
                  <c:v>510.0502512562814</c:v>
                </c:pt>
                <c:pt idx="74">
                  <c:v>511.5577889447236</c:v>
                </c:pt>
                <c:pt idx="75">
                  <c:v>513.0653266331658</c:v>
                </c:pt>
                <c:pt idx="76">
                  <c:v>514.57286432160799</c:v>
                </c:pt>
                <c:pt idx="77">
                  <c:v>516.08040201005019</c:v>
                </c:pt>
                <c:pt idx="78">
                  <c:v>517.58793969849251</c:v>
                </c:pt>
                <c:pt idx="79">
                  <c:v>519.0954773869347</c:v>
                </c:pt>
                <c:pt idx="80">
                  <c:v>520.6030150753769</c:v>
                </c:pt>
                <c:pt idx="81">
                  <c:v>522.1105527638191</c:v>
                </c:pt>
                <c:pt idx="82">
                  <c:v>523.6180904522613</c:v>
                </c:pt>
                <c:pt idx="83">
                  <c:v>525.1256281407035</c:v>
                </c:pt>
                <c:pt idx="84">
                  <c:v>526.6331658291457</c:v>
                </c:pt>
                <c:pt idx="85">
                  <c:v>528.14070351758801</c:v>
                </c:pt>
                <c:pt idx="86">
                  <c:v>529.64824120603021</c:v>
                </c:pt>
                <c:pt idx="87">
                  <c:v>531.15577889447241</c:v>
                </c:pt>
                <c:pt idx="88">
                  <c:v>532.6633165829146</c:v>
                </c:pt>
                <c:pt idx="89">
                  <c:v>534.1708542713568</c:v>
                </c:pt>
                <c:pt idx="90">
                  <c:v>535.678391959799</c:v>
                </c:pt>
                <c:pt idx="91">
                  <c:v>537.1859296482412</c:v>
                </c:pt>
                <c:pt idx="92">
                  <c:v>538.6934673366834</c:v>
                </c:pt>
                <c:pt idx="93">
                  <c:v>540.2010050251256</c:v>
                </c:pt>
                <c:pt idx="94">
                  <c:v>541.70854271356779</c:v>
                </c:pt>
                <c:pt idx="95">
                  <c:v>543.21608040200999</c:v>
                </c:pt>
                <c:pt idx="96">
                  <c:v>544.72361809045219</c:v>
                </c:pt>
                <c:pt idx="97">
                  <c:v>546.2311557788945</c:v>
                </c:pt>
                <c:pt idx="98">
                  <c:v>547.7386934673367</c:v>
                </c:pt>
                <c:pt idx="99">
                  <c:v>549.2462311557789</c:v>
                </c:pt>
                <c:pt idx="100">
                  <c:v>550.7537688442211</c:v>
                </c:pt>
                <c:pt idx="101">
                  <c:v>552.2613065326633</c:v>
                </c:pt>
                <c:pt idx="102">
                  <c:v>553.7688442211055</c:v>
                </c:pt>
                <c:pt idx="103">
                  <c:v>555.27638190954781</c:v>
                </c:pt>
                <c:pt idx="104">
                  <c:v>556.78391959799001</c:v>
                </c:pt>
                <c:pt idx="105">
                  <c:v>558.29145728643221</c:v>
                </c:pt>
                <c:pt idx="106">
                  <c:v>559.7989949748744</c:v>
                </c:pt>
                <c:pt idx="107">
                  <c:v>561.3065326633166</c:v>
                </c:pt>
                <c:pt idx="108">
                  <c:v>562.8140703517588</c:v>
                </c:pt>
                <c:pt idx="109">
                  <c:v>564.321608040201</c:v>
                </c:pt>
                <c:pt idx="110">
                  <c:v>565.8291457286432</c:v>
                </c:pt>
                <c:pt idx="111">
                  <c:v>567.3366834170854</c:v>
                </c:pt>
                <c:pt idx="112">
                  <c:v>568.84422110552759</c:v>
                </c:pt>
                <c:pt idx="113">
                  <c:v>570.35175879396979</c:v>
                </c:pt>
                <c:pt idx="114">
                  <c:v>571.85929648241199</c:v>
                </c:pt>
                <c:pt idx="115">
                  <c:v>573.3668341708543</c:v>
                </c:pt>
                <c:pt idx="116">
                  <c:v>574.8743718592965</c:v>
                </c:pt>
                <c:pt idx="117">
                  <c:v>576.3819095477387</c:v>
                </c:pt>
                <c:pt idx="118">
                  <c:v>577.8894472361809</c:v>
                </c:pt>
                <c:pt idx="119">
                  <c:v>579.3969849246231</c:v>
                </c:pt>
                <c:pt idx="120">
                  <c:v>580.9045226130653</c:v>
                </c:pt>
                <c:pt idx="121">
                  <c:v>582.41206030150761</c:v>
                </c:pt>
                <c:pt idx="122">
                  <c:v>583.91959798994981</c:v>
                </c:pt>
                <c:pt idx="123">
                  <c:v>585.42713567839201</c:v>
                </c:pt>
                <c:pt idx="124">
                  <c:v>586.9346733668342</c:v>
                </c:pt>
                <c:pt idx="125">
                  <c:v>588.4422110552764</c:v>
                </c:pt>
                <c:pt idx="126">
                  <c:v>589.9497487437186</c:v>
                </c:pt>
                <c:pt idx="127">
                  <c:v>591.4572864321608</c:v>
                </c:pt>
                <c:pt idx="128">
                  <c:v>592.964824120603</c:v>
                </c:pt>
                <c:pt idx="129">
                  <c:v>594.4723618090452</c:v>
                </c:pt>
                <c:pt idx="130">
                  <c:v>595.97989949748739</c:v>
                </c:pt>
                <c:pt idx="131">
                  <c:v>597.48743718592959</c:v>
                </c:pt>
                <c:pt idx="132">
                  <c:v>598.99497487437179</c:v>
                </c:pt>
                <c:pt idx="133">
                  <c:v>600.5025125628141</c:v>
                </c:pt>
                <c:pt idx="134">
                  <c:v>602.0100502512563</c:v>
                </c:pt>
                <c:pt idx="135">
                  <c:v>603.5175879396985</c:v>
                </c:pt>
                <c:pt idx="136">
                  <c:v>605.0251256281407</c:v>
                </c:pt>
                <c:pt idx="137">
                  <c:v>606.5326633165829</c:v>
                </c:pt>
                <c:pt idx="138">
                  <c:v>608.0402010050251</c:v>
                </c:pt>
                <c:pt idx="139">
                  <c:v>609.54773869346729</c:v>
                </c:pt>
                <c:pt idx="140">
                  <c:v>611.05527638190961</c:v>
                </c:pt>
                <c:pt idx="141">
                  <c:v>612.56281407035181</c:v>
                </c:pt>
                <c:pt idx="142">
                  <c:v>614.070351758794</c:v>
                </c:pt>
                <c:pt idx="143">
                  <c:v>615.5778894472362</c:v>
                </c:pt>
                <c:pt idx="144">
                  <c:v>617.0854271356784</c:v>
                </c:pt>
                <c:pt idx="145">
                  <c:v>618.5929648241206</c:v>
                </c:pt>
                <c:pt idx="146">
                  <c:v>620.1005025125628</c:v>
                </c:pt>
                <c:pt idx="147">
                  <c:v>621.608040201005</c:v>
                </c:pt>
                <c:pt idx="148">
                  <c:v>623.1155778894472</c:v>
                </c:pt>
                <c:pt idx="149">
                  <c:v>624.62311557788939</c:v>
                </c:pt>
                <c:pt idx="150">
                  <c:v>626.13065326633159</c:v>
                </c:pt>
                <c:pt idx="151">
                  <c:v>627.6381909547739</c:v>
                </c:pt>
                <c:pt idx="152">
                  <c:v>629.1457286432161</c:v>
                </c:pt>
                <c:pt idx="153">
                  <c:v>630.6532663316583</c:v>
                </c:pt>
                <c:pt idx="154">
                  <c:v>632.1608040201005</c:v>
                </c:pt>
                <c:pt idx="155">
                  <c:v>633.6683417085427</c:v>
                </c:pt>
                <c:pt idx="156">
                  <c:v>635.1758793969849</c:v>
                </c:pt>
                <c:pt idx="157">
                  <c:v>636.6834170854271</c:v>
                </c:pt>
                <c:pt idx="158">
                  <c:v>638.19095477386941</c:v>
                </c:pt>
                <c:pt idx="159">
                  <c:v>639.69849246231161</c:v>
                </c:pt>
                <c:pt idx="160">
                  <c:v>641.2060301507538</c:v>
                </c:pt>
                <c:pt idx="161">
                  <c:v>642.713567839196</c:v>
                </c:pt>
                <c:pt idx="162">
                  <c:v>644.2211055276382</c:v>
                </c:pt>
                <c:pt idx="163">
                  <c:v>645.7286432160804</c:v>
                </c:pt>
                <c:pt idx="164">
                  <c:v>647.2361809045226</c:v>
                </c:pt>
                <c:pt idx="165">
                  <c:v>648.7437185929648</c:v>
                </c:pt>
                <c:pt idx="166">
                  <c:v>650.251256281407</c:v>
                </c:pt>
                <c:pt idx="167">
                  <c:v>651.75879396984919</c:v>
                </c:pt>
                <c:pt idx="168">
                  <c:v>653.26633165829139</c:v>
                </c:pt>
                <c:pt idx="169">
                  <c:v>654.7738693467337</c:v>
                </c:pt>
                <c:pt idx="170">
                  <c:v>656.2814070351759</c:v>
                </c:pt>
                <c:pt idx="171">
                  <c:v>657.7889447236181</c:v>
                </c:pt>
                <c:pt idx="172">
                  <c:v>659.2964824120603</c:v>
                </c:pt>
                <c:pt idx="173">
                  <c:v>660.8040201005025</c:v>
                </c:pt>
                <c:pt idx="174">
                  <c:v>662.3115577889447</c:v>
                </c:pt>
                <c:pt idx="175">
                  <c:v>663.81909547738701</c:v>
                </c:pt>
                <c:pt idx="176">
                  <c:v>665.32663316582921</c:v>
                </c:pt>
                <c:pt idx="177">
                  <c:v>666.83417085427141</c:v>
                </c:pt>
                <c:pt idx="178">
                  <c:v>668.3417085427136</c:v>
                </c:pt>
                <c:pt idx="179">
                  <c:v>669.8492462311558</c:v>
                </c:pt>
                <c:pt idx="180">
                  <c:v>671.356783919598</c:v>
                </c:pt>
                <c:pt idx="181">
                  <c:v>672.8643216080402</c:v>
                </c:pt>
                <c:pt idx="182">
                  <c:v>674.3718592964824</c:v>
                </c:pt>
                <c:pt idx="183">
                  <c:v>675.8793969849246</c:v>
                </c:pt>
                <c:pt idx="184">
                  <c:v>677.3869346733668</c:v>
                </c:pt>
                <c:pt idx="185">
                  <c:v>678.89447236180899</c:v>
                </c:pt>
                <c:pt idx="186">
                  <c:v>680.40201005025119</c:v>
                </c:pt>
                <c:pt idx="187">
                  <c:v>681.90954773869339</c:v>
                </c:pt>
                <c:pt idx="188">
                  <c:v>683.4170854271357</c:v>
                </c:pt>
                <c:pt idx="189">
                  <c:v>684.9246231155779</c:v>
                </c:pt>
                <c:pt idx="190">
                  <c:v>686.4321608040201</c:v>
                </c:pt>
                <c:pt idx="191">
                  <c:v>687.9396984924623</c:v>
                </c:pt>
                <c:pt idx="192">
                  <c:v>689.4472361809045</c:v>
                </c:pt>
                <c:pt idx="193">
                  <c:v>690.95477386934681</c:v>
                </c:pt>
                <c:pt idx="194">
                  <c:v>692.46231155778901</c:v>
                </c:pt>
                <c:pt idx="195">
                  <c:v>693.96984924623121</c:v>
                </c:pt>
                <c:pt idx="196">
                  <c:v>695.4773869346734</c:v>
                </c:pt>
                <c:pt idx="197">
                  <c:v>696.9849246231156</c:v>
                </c:pt>
                <c:pt idx="198">
                  <c:v>698.4924623115578</c:v>
                </c:pt>
                <c:pt idx="199">
                  <c:v>700</c:v>
                </c:pt>
              </c:numCache>
            </c:numRef>
          </c:cat>
          <c:val>
            <c:numRef>
              <c:f>Sheet1!$B$1:$B$200</c:f>
              <c:numCache>
                <c:formatCode>General</c:formatCode>
                <c:ptCount val="200"/>
                <c:pt idx="0">
                  <c:v>-9.7436527042700991E-3</c:v>
                </c:pt>
                <c:pt idx="1">
                  <c:v>-2.8398120137758096E-3</c:v>
                </c:pt>
                <c:pt idx="2">
                  <c:v>-9.6424234383511557E-4</c:v>
                </c:pt>
                <c:pt idx="3">
                  <c:v>-7.0049332915479417E-3</c:v>
                </c:pt>
                <c:pt idx="4">
                  <c:v>4.1876970248000385E-3</c:v>
                </c:pt>
                <c:pt idx="5">
                  <c:v>2.3356582393014992E-3</c:v>
                </c:pt>
                <c:pt idx="6">
                  <c:v>5.1619557902173284E-3</c:v>
                </c:pt>
                <c:pt idx="7">
                  <c:v>7.6874886017278064E-4</c:v>
                </c:pt>
                <c:pt idx="8">
                  <c:v>1.127900227216307E-2</c:v>
                </c:pt>
                <c:pt idx="9">
                  <c:v>6.6158241852984027E-3</c:v>
                </c:pt>
                <c:pt idx="10">
                  <c:v>-1.3020539256930752E-2</c:v>
                </c:pt>
                <c:pt idx="11">
                  <c:v>-1.7290423896200399E-3</c:v>
                </c:pt>
                <c:pt idx="12">
                  <c:v>-6.1885094446645812E-3</c:v>
                </c:pt>
                <c:pt idx="13">
                  <c:v>2.0352978915909605E-3</c:v>
                </c:pt>
                <c:pt idx="14">
                  <c:v>1.3714680854194172E-2</c:v>
                </c:pt>
                <c:pt idx="15">
                  <c:v>6.1084978784494391E-3</c:v>
                </c:pt>
                <c:pt idx="16">
                  <c:v>-6.5156991194325739E-3</c:v>
                </c:pt>
                <c:pt idx="17">
                  <c:v>3.6731153547252451E-3</c:v>
                </c:pt>
                <c:pt idx="18">
                  <c:v>-8.7929618659763186E-3</c:v>
                </c:pt>
                <c:pt idx="19">
                  <c:v>-2.9989208170842201E-3</c:v>
                </c:pt>
                <c:pt idx="20">
                  <c:v>-5.1853836369599839E-3</c:v>
                </c:pt>
                <c:pt idx="21">
                  <c:v>-3.2398055648597008E-3</c:v>
                </c:pt>
                <c:pt idx="22">
                  <c:v>6.4213254513692322E-3</c:v>
                </c:pt>
                <c:pt idx="23">
                  <c:v>2.3914740885272344E-3</c:v>
                </c:pt>
                <c:pt idx="24">
                  <c:v>-3.7001560995208512E-3</c:v>
                </c:pt>
                <c:pt idx="25">
                  <c:v>-3.3026923213980894E-3</c:v>
                </c:pt>
                <c:pt idx="26">
                  <c:v>-3.9793163431889956E-3</c:v>
                </c:pt>
                <c:pt idx="27">
                  <c:v>6.8297423208699354E-3</c:v>
                </c:pt>
                <c:pt idx="28">
                  <c:v>-7.5029327974903024E-3</c:v>
                </c:pt>
                <c:pt idx="29">
                  <c:v>-5.2774409352690215E-3</c:v>
                </c:pt>
                <c:pt idx="30">
                  <c:v>3.4915864516273237E-3</c:v>
                </c:pt>
                <c:pt idx="31">
                  <c:v>1.1320735576529968E-2</c:v>
                </c:pt>
                <c:pt idx="32">
                  <c:v>8.8014363258333336E-3</c:v>
                </c:pt>
                <c:pt idx="33">
                  <c:v>-8.3921405033032352E-3</c:v>
                </c:pt>
                <c:pt idx="34">
                  <c:v>1.5113489098745573E-2</c:v>
                </c:pt>
                <c:pt idx="35">
                  <c:v>-1.0166811557530494E-2</c:v>
                </c:pt>
                <c:pt idx="36">
                  <c:v>-8.0980607740595983E-3</c:v>
                </c:pt>
                <c:pt idx="37">
                  <c:v>-5.391633371933313E-3</c:v>
                </c:pt>
                <c:pt idx="38">
                  <c:v>2.9738466643799836E-5</c:v>
                </c:pt>
                <c:pt idx="39">
                  <c:v>4.8782218592262989E-3</c:v>
                </c:pt>
                <c:pt idx="40">
                  <c:v>-1.5073886295298516E-3</c:v>
                </c:pt>
                <c:pt idx="41">
                  <c:v>2.3135384005601059E-3</c:v>
                </c:pt>
                <c:pt idx="42">
                  <c:v>1.1792909625178186E-3</c:v>
                </c:pt>
                <c:pt idx="43">
                  <c:v>-5.005860814649498E-3</c:v>
                </c:pt>
                <c:pt idx="44">
                  <c:v>-5.5182701921911012E-3</c:v>
                </c:pt>
                <c:pt idx="45">
                  <c:v>-1.1328332819923882E-2</c:v>
                </c:pt>
                <c:pt idx="46">
                  <c:v>6.4391847065527738E-2</c:v>
                </c:pt>
                <c:pt idx="47">
                  <c:v>0.33296492163638969</c:v>
                </c:pt>
                <c:pt idx="48">
                  <c:v>0.88783294857630057</c:v>
                </c:pt>
                <c:pt idx="49">
                  <c:v>0.86583825774988254</c:v>
                </c:pt>
                <c:pt idx="50">
                  <c:v>0.33944498971406112</c:v>
                </c:pt>
                <c:pt idx="51">
                  <c:v>4.9346390003841376E-2</c:v>
                </c:pt>
                <c:pt idx="52">
                  <c:v>-1.1082233127581024E-2</c:v>
                </c:pt>
                <c:pt idx="53">
                  <c:v>5.3451376763136134E-3</c:v>
                </c:pt>
                <c:pt idx="54">
                  <c:v>3.8292935359134717E-3</c:v>
                </c:pt>
                <c:pt idx="55">
                  <c:v>1.3713867479780434E-2</c:v>
                </c:pt>
                <c:pt idx="56">
                  <c:v>7.701882999779304E-2</c:v>
                </c:pt>
                <c:pt idx="57">
                  <c:v>0.62154946087178176</c:v>
                </c:pt>
                <c:pt idx="58">
                  <c:v>1.7566611865628177</c:v>
                </c:pt>
                <c:pt idx="59">
                  <c:v>1.7250417148390393</c:v>
                </c:pt>
                <c:pt idx="60">
                  <c:v>0.61652978941158865</c:v>
                </c:pt>
                <c:pt idx="61">
                  <c:v>7.8785551511487487E-2</c:v>
                </c:pt>
                <c:pt idx="62">
                  <c:v>1.325969132009404E-2</c:v>
                </c:pt>
                <c:pt idx="63">
                  <c:v>3.6976210240211907E-3</c:v>
                </c:pt>
                <c:pt idx="64">
                  <c:v>1.3313226947764958E-2</c:v>
                </c:pt>
                <c:pt idx="65">
                  <c:v>4.7281617013087418E-3</c:v>
                </c:pt>
                <c:pt idx="66">
                  <c:v>-1.623082806411855E-2</c:v>
                </c:pt>
                <c:pt idx="67">
                  <c:v>-1.1164929719001064E-3</c:v>
                </c:pt>
                <c:pt idx="68">
                  <c:v>2.7363484248193449E-2</c:v>
                </c:pt>
                <c:pt idx="69">
                  <c:v>1.3985415756049013E-2</c:v>
                </c:pt>
                <c:pt idx="70">
                  <c:v>-1.5758097223975712E-2</c:v>
                </c:pt>
                <c:pt idx="71">
                  <c:v>3.4977698118259194E-3</c:v>
                </c:pt>
                <c:pt idx="72">
                  <c:v>4.1774193737963757E-3</c:v>
                </c:pt>
                <c:pt idx="73">
                  <c:v>2.4226062034645094E-4</c:v>
                </c:pt>
                <c:pt idx="74">
                  <c:v>4.6670217105860019E-3</c:v>
                </c:pt>
                <c:pt idx="75">
                  <c:v>2.2735266199740362E-3</c:v>
                </c:pt>
                <c:pt idx="76">
                  <c:v>2.9492579698721633E-3</c:v>
                </c:pt>
                <c:pt idx="77">
                  <c:v>-2.4032136955100303E-2</c:v>
                </c:pt>
                <c:pt idx="78">
                  <c:v>1.0226804615648838E-2</c:v>
                </c:pt>
                <c:pt idx="79">
                  <c:v>5.4256094009111711E-3</c:v>
                </c:pt>
                <c:pt idx="80">
                  <c:v>1.1723187659098286E-2</c:v>
                </c:pt>
                <c:pt idx="81">
                  <c:v>-6.7110570507226616E-3</c:v>
                </c:pt>
                <c:pt idx="82">
                  <c:v>-3.9086586356692965E-3</c:v>
                </c:pt>
                <c:pt idx="83">
                  <c:v>-7.097976360932593E-4</c:v>
                </c:pt>
                <c:pt idx="84">
                  <c:v>9.0768213933029394E-3</c:v>
                </c:pt>
                <c:pt idx="85">
                  <c:v>-1.4104175315844318E-3</c:v>
                </c:pt>
                <c:pt idx="86">
                  <c:v>6.09700077887279E-3</c:v>
                </c:pt>
                <c:pt idx="87">
                  <c:v>-1.0719197671764738E-3</c:v>
                </c:pt>
                <c:pt idx="88">
                  <c:v>-8.9380567984961093E-3</c:v>
                </c:pt>
                <c:pt idx="89">
                  <c:v>-4.4504750915218255E-3</c:v>
                </c:pt>
                <c:pt idx="90">
                  <c:v>4.4282151956331808E-3</c:v>
                </c:pt>
                <c:pt idx="91">
                  <c:v>1.5146904767306376E-3</c:v>
                </c:pt>
                <c:pt idx="92">
                  <c:v>-1.5598685840496111E-2</c:v>
                </c:pt>
                <c:pt idx="93">
                  <c:v>2.2923871435443699E-3</c:v>
                </c:pt>
                <c:pt idx="94">
                  <c:v>-2.0224135780162935E-3</c:v>
                </c:pt>
                <c:pt idx="95">
                  <c:v>-2.9668900226017801E-3</c:v>
                </c:pt>
                <c:pt idx="96">
                  <c:v>-5.9595546785305249E-3</c:v>
                </c:pt>
                <c:pt idx="97">
                  <c:v>-3.3268321495121956E-3</c:v>
                </c:pt>
                <c:pt idx="98">
                  <c:v>1.4984475412227283E-3</c:v>
                </c:pt>
                <c:pt idx="99">
                  <c:v>-1.4980634731173938E-3</c:v>
                </c:pt>
                <c:pt idx="100">
                  <c:v>-3.3158616786145334E-5</c:v>
                </c:pt>
                <c:pt idx="101">
                  <c:v>6.7326477290027085E-3</c:v>
                </c:pt>
                <c:pt idx="102">
                  <c:v>-3.3914368848032071E-3</c:v>
                </c:pt>
                <c:pt idx="103">
                  <c:v>8.1280242634569882E-3</c:v>
                </c:pt>
                <c:pt idx="104">
                  <c:v>5.7673702894287648E-3</c:v>
                </c:pt>
                <c:pt idx="105">
                  <c:v>-1.9948087163499449E-3</c:v>
                </c:pt>
                <c:pt idx="106">
                  <c:v>5.182623427244808E-3</c:v>
                </c:pt>
                <c:pt idx="107">
                  <c:v>-3.5173312020045431E-3</c:v>
                </c:pt>
                <c:pt idx="108">
                  <c:v>-1.8811938395217605E-3</c:v>
                </c:pt>
                <c:pt idx="109">
                  <c:v>-3.61733376175009E-3</c:v>
                </c:pt>
                <c:pt idx="110">
                  <c:v>-5.2154259743993001E-3</c:v>
                </c:pt>
                <c:pt idx="111">
                  <c:v>4.6919251745313785E-3</c:v>
                </c:pt>
                <c:pt idx="112">
                  <c:v>-2.1359782201789876E-3</c:v>
                </c:pt>
                <c:pt idx="113">
                  <c:v>5.9675841091234557E-3</c:v>
                </c:pt>
                <c:pt idx="114">
                  <c:v>1.4195921006205389E-3</c:v>
                </c:pt>
                <c:pt idx="115">
                  <c:v>-4.8923502158635416E-3</c:v>
                </c:pt>
                <c:pt idx="116">
                  <c:v>-3.0142491043590272E-3</c:v>
                </c:pt>
                <c:pt idx="117">
                  <c:v>4.5214083767867102E-4</c:v>
                </c:pt>
                <c:pt idx="118">
                  <c:v>1.1395067237054388E-2</c:v>
                </c:pt>
                <c:pt idx="119">
                  <c:v>-8.6892167279020074E-3</c:v>
                </c:pt>
                <c:pt idx="120">
                  <c:v>-5.6468775251381647E-4</c:v>
                </c:pt>
                <c:pt idx="121">
                  <c:v>-2.5347327709937949E-3</c:v>
                </c:pt>
                <c:pt idx="122">
                  <c:v>-6.1745031686734004E-3</c:v>
                </c:pt>
                <c:pt idx="123">
                  <c:v>2.8403892320212213E-3</c:v>
                </c:pt>
                <c:pt idx="124">
                  <c:v>7.3990455042347936E-3</c:v>
                </c:pt>
                <c:pt idx="125">
                  <c:v>-2.423533300036898E-3</c:v>
                </c:pt>
                <c:pt idx="126">
                  <c:v>-4.0020404692789578E-3</c:v>
                </c:pt>
                <c:pt idx="127">
                  <c:v>-2.2621731126247399E-4</c:v>
                </c:pt>
                <c:pt idx="128">
                  <c:v>3.3432795492096129E-3</c:v>
                </c:pt>
                <c:pt idx="129">
                  <c:v>3.6825788816615555E-3</c:v>
                </c:pt>
                <c:pt idx="130">
                  <c:v>2.7605558982382859E-3</c:v>
                </c:pt>
                <c:pt idx="131">
                  <c:v>1.3583559624101161E-3</c:v>
                </c:pt>
                <c:pt idx="132">
                  <c:v>-2.2719706400599437E-3</c:v>
                </c:pt>
                <c:pt idx="133">
                  <c:v>5.2721995445886643E-4</c:v>
                </c:pt>
                <c:pt idx="134">
                  <c:v>-5.3081379629504547E-3</c:v>
                </c:pt>
                <c:pt idx="135">
                  <c:v>-1.0466641297918824E-2</c:v>
                </c:pt>
                <c:pt idx="136">
                  <c:v>3.7323722520007994E-3</c:v>
                </c:pt>
                <c:pt idx="137">
                  <c:v>1.7109171685811668E-3</c:v>
                </c:pt>
                <c:pt idx="138">
                  <c:v>1.617734060084286E-2</c:v>
                </c:pt>
                <c:pt idx="139">
                  <c:v>-1.1095331255895338E-4</c:v>
                </c:pt>
                <c:pt idx="140">
                  <c:v>1.1186415246414998E-3</c:v>
                </c:pt>
                <c:pt idx="141">
                  <c:v>-3.5375195159208974E-3</c:v>
                </c:pt>
                <c:pt idx="142">
                  <c:v>-1.6897749680339824E-3</c:v>
                </c:pt>
                <c:pt idx="143">
                  <c:v>7.5649000371284369E-3</c:v>
                </c:pt>
                <c:pt idx="144">
                  <c:v>-8.6528382407630722E-3</c:v>
                </c:pt>
                <c:pt idx="145">
                  <c:v>1.2875566884681105E-3</c:v>
                </c:pt>
                <c:pt idx="146">
                  <c:v>3.1674041616725135E-3</c:v>
                </c:pt>
                <c:pt idx="147">
                  <c:v>-2.6161667712814841E-3</c:v>
                </c:pt>
                <c:pt idx="148">
                  <c:v>-7.7256117614314026E-3</c:v>
                </c:pt>
                <c:pt idx="149">
                  <c:v>-1.6584153645615443E-3</c:v>
                </c:pt>
                <c:pt idx="150">
                  <c:v>4.4084465440398192E-3</c:v>
                </c:pt>
                <c:pt idx="151">
                  <c:v>4.6487215785758276E-3</c:v>
                </c:pt>
                <c:pt idx="152">
                  <c:v>5.8290513636811557E-4</c:v>
                </c:pt>
                <c:pt idx="153">
                  <c:v>6.8478526801676763E-3</c:v>
                </c:pt>
                <c:pt idx="154">
                  <c:v>4.7921133561092398E-4</c:v>
                </c:pt>
                <c:pt idx="155">
                  <c:v>-9.5200810413628798E-3</c:v>
                </c:pt>
                <c:pt idx="156">
                  <c:v>4.0717661421843746E-3</c:v>
                </c:pt>
                <c:pt idx="157">
                  <c:v>-4.7762663628315005E-3</c:v>
                </c:pt>
                <c:pt idx="158">
                  <c:v>6.2085944376893418E-3</c:v>
                </c:pt>
                <c:pt idx="159">
                  <c:v>-7.5041454999220363E-3</c:v>
                </c:pt>
                <c:pt idx="160">
                  <c:v>-4.0772604904976226E-4</c:v>
                </c:pt>
                <c:pt idx="161">
                  <c:v>-8.5649032076604275E-3</c:v>
                </c:pt>
                <c:pt idx="162">
                  <c:v>5.4709530142496706E-3</c:v>
                </c:pt>
                <c:pt idx="163">
                  <c:v>2.8160029666904731E-4</c:v>
                </c:pt>
                <c:pt idx="164">
                  <c:v>-1.4193928040326885E-3</c:v>
                </c:pt>
                <c:pt idx="165">
                  <c:v>9.4881589454831761E-3</c:v>
                </c:pt>
                <c:pt idx="166">
                  <c:v>4.2843685147463083E-3</c:v>
                </c:pt>
                <c:pt idx="167">
                  <c:v>-5.323504382001687E-3</c:v>
                </c:pt>
                <c:pt idx="168">
                  <c:v>-1.9259666058077112E-3</c:v>
                </c:pt>
                <c:pt idx="169">
                  <c:v>1.7263167653203007E-3</c:v>
                </c:pt>
                <c:pt idx="170">
                  <c:v>3.7419607595140765E-3</c:v>
                </c:pt>
                <c:pt idx="171">
                  <c:v>8.9820589746648417E-4</c:v>
                </c:pt>
                <c:pt idx="172">
                  <c:v>2.2150696352799693E-3</c:v>
                </c:pt>
                <c:pt idx="173">
                  <c:v>-3.2887155752720893E-3</c:v>
                </c:pt>
                <c:pt idx="174">
                  <c:v>-5.8100352066915916E-3</c:v>
                </c:pt>
                <c:pt idx="175">
                  <c:v>7.6307627855616729E-4</c:v>
                </c:pt>
                <c:pt idx="176">
                  <c:v>-1.249086820937001E-2</c:v>
                </c:pt>
                <c:pt idx="177">
                  <c:v>3.6685098869255247E-3</c:v>
                </c:pt>
                <c:pt idx="178">
                  <c:v>2.9016138372533837E-3</c:v>
                </c:pt>
                <c:pt idx="179">
                  <c:v>2.1682286412446198E-3</c:v>
                </c:pt>
                <c:pt idx="180">
                  <c:v>-1.8776545697115428E-3</c:v>
                </c:pt>
                <c:pt idx="181">
                  <c:v>8.878067000012457E-3</c:v>
                </c:pt>
                <c:pt idx="182">
                  <c:v>-1.0829536665330063E-3</c:v>
                </c:pt>
                <c:pt idx="183">
                  <c:v>-1.0309443892660175E-2</c:v>
                </c:pt>
                <c:pt idx="184">
                  <c:v>6.1342004845061021E-3</c:v>
                </c:pt>
                <c:pt idx="185">
                  <c:v>-5.0777939722687722E-3</c:v>
                </c:pt>
                <c:pt idx="186">
                  <c:v>4.9829762532167948E-3</c:v>
                </c:pt>
                <c:pt idx="187">
                  <c:v>3.4627818215812942E-3</c:v>
                </c:pt>
                <c:pt idx="188">
                  <c:v>6.0000615412327816E-5</c:v>
                </c:pt>
                <c:pt idx="189">
                  <c:v>-3.2213817986178573E-3</c:v>
                </c:pt>
                <c:pt idx="190">
                  <c:v>-7.4408744066636733E-3</c:v>
                </c:pt>
                <c:pt idx="191">
                  <c:v>8.1303918469443071E-3</c:v>
                </c:pt>
                <c:pt idx="192">
                  <c:v>1.7650664011202488E-3</c:v>
                </c:pt>
                <c:pt idx="193">
                  <c:v>-2.8743417430107951E-3</c:v>
                </c:pt>
                <c:pt idx="194">
                  <c:v>7.1402411735069088E-3</c:v>
                </c:pt>
                <c:pt idx="195">
                  <c:v>-3.2086538999858316E-3</c:v>
                </c:pt>
                <c:pt idx="196">
                  <c:v>-2.8305521080535115E-3</c:v>
                </c:pt>
                <c:pt idx="197">
                  <c:v>-2.0931482658288346E-3</c:v>
                </c:pt>
                <c:pt idx="198">
                  <c:v>3.5704230960705002E-3</c:v>
                </c:pt>
                <c:pt idx="199">
                  <c:v>3.1516415858132969E-3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1B-49C8-B294-F032B3281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9584416"/>
        <c:axId val="479584744"/>
      </c:lineChart>
      <c:catAx>
        <c:axId val="479584416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+mn-ea"/>
                <a:cs typeface="+mn-cs"/>
              </a:defRPr>
            </a:pPr>
            <a:endParaRPr lang="en-US"/>
          </a:p>
        </c:txPr>
        <c:crossAx val="479584744"/>
        <c:crosses val="autoZero"/>
        <c:auto val="1"/>
        <c:lblAlgn val="ctr"/>
        <c:lblOffset val="100"/>
        <c:tickLblSkip val="50"/>
        <c:noMultiLvlLbl val="0"/>
      </c:catAx>
      <c:valAx>
        <c:axId val="4795847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3">
                <a:lumMod val="20000"/>
                <a:lumOff val="80000"/>
              </a:schemeClr>
            </a:solidFill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+mn-ea"/>
                <a:cs typeface="+mn-cs"/>
              </a:defRPr>
            </a:pPr>
            <a:endParaRPr lang="en-US"/>
          </a:p>
        </c:txPr>
        <c:crossAx val="47958441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3">
              <a:lumMod val="20000"/>
              <a:lumOff val="80000"/>
            </a:schemeClr>
          </a:solidFill>
          <a:latin typeface="Palatino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x-none"/>
              <a:t>SNR = 25dB; SAM = 3.1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'[5.csv]5'!$B$1</c:f>
              <c:strCache>
                <c:ptCount val="1"/>
                <c:pt idx="0">
                  <c:v>KRISM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'[5.csv]5'!$A$2:$A$542</c:f>
              <c:numCache>
                <c:formatCode>General</c:formatCode>
                <c:ptCount val="541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'[5.csv]5'!$B$2:$B$542</c:f>
              <c:numCache>
                <c:formatCode>General</c:formatCode>
                <c:ptCount val="541"/>
                <c:pt idx="0">
                  <c:v>0.97477000000000003</c:v>
                </c:pt>
                <c:pt idx="1">
                  <c:v>0.97540000000000004</c:v>
                </c:pt>
                <c:pt idx="2">
                  <c:v>0.97602999999999995</c:v>
                </c:pt>
                <c:pt idx="3">
                  <c:v>0.97665000000000002</c:v>
                </c:pt>
                <c:pt idx="4">
                  <c:v>0.97726999999999997</c:v>
                </c:pt>
                <c:pt idx="5">
                  <c:v>0.97787999999999997</c:v>
                </c:pt>
                <c:pt idx="6">
                  <c:v>0.97848000000000002</c:v>
                </c:pt>
                <c:pt idx="7">
                  <c:v>0.97907999999999995</c:v>
                </c:pt>
                <c:pt idx="8">
                  <c:v>0.97968</c:v>
                </c:pt>
                <c:pt idx="9">
                  <c:v>0.98026999999999997</c:v>
                </c:pt>
                <c:pt idx="10">
                  <c:v>0.98085</c:v>
                </c:pt>
                <c:pt idx="11">
                  <c:v>0.98143000000000002</c:v>
                </c:pt>
                <c:pt idx="12">
                  <c:v>0.98199999999999998</c:v>
                </c:pt>
                <c:pt idx="13">
                  <c:v>0.98255999999999999</c:v>
                </c:pt>
                <c:pt idx="14">
                  <c:v>0.98311999999999999</c:v>
                </c:pt>
                <c:pt idx="15">
                  <c:v>0.98367000000000004</c:v>
                </c:pt>
                <c:pt idx="16">
                  <c:v>0.98421000000000003</c:v>
                </c:pt>
                <c:pt idx="17">
                  <c:v>0.98475000000000001</c:v>
                </c:pt>
                <c:pt idx="18">
                  <c:v>0.98526999999999998</c:v>
                </c:pt>
                <c:pt idx="19">
                  <c:v>0.98579000000000006</c:v>
                </c:pt>
                <c:pt idx="20">
                  <c:v>0.98629999999999995</c:v>
                </c:pt>
                <c:pt idx="21">
                  <c:v>0.98680000000000001</c:v>
                </c:pt>
                <c:pt idx="22">
                  <c:v>0.98729</c:v>
                </c:pt>
                <c:pt idx="23">
                  <c:v>0.98777999999999999</c:v>
                </c:pt>
                <c:pt idx="24">
                  <c:v>0.98824999999999996</c:v>
                </c:pt>
                <c:pt idx="25">
                  <c:v>0.98872000000000004</c:v>
                </c:pt>
                <c:pt idx="26">
                  <c:v>0.98917999999999995</c:v>
                </c:pt>
                <c:pt idx="27">
                  <c:v>0.98962000000000006</c:v>
                </c:pt>
                <c:pt idx="28">
                  <c:v>0.99006000000000005</c:v>
                </c:pt>
                <c:pt idx="29">
                  <c:v>0.99048999999999998</c:v>
                </c:pt>
                <c:pt idx="30">
                  <c:v>0.9909</c:v>
                </c:pt>
                <c:pt idx="31">
                  <c:v>0.99131000000000002</c:v>
                </c:pt>
                <c:pt idx="32">
                  <c:v>0.99170999999999998</c:v>
                </c:pt>
                <c:pt idx="33">
                  <c:v>0.99209000000000003</c:v>
                </c:pt>
                <c:pt idx="34">
                  <c:v>0.99246999999999996</c:v>
                </c:pt>
                <c:pt idx="35">
                  <c:v>0.99282999999999999</c:v>
                </c:pt>
                <c:pt idx="36">
                  <c:v>0.99319000000000002</c:v>
                </c:pt>
                <c:pt idx="37">
                  <c:v>0.99353000000000002</c:v>
                </c:pt>
                <c:pt idx="38">
                  <c:v>0.99387000000000003</c:v>
                </c:pt>
                <c:pt idx="39">
                  <c:v>0.99419000000000002</c:v>
                </c:pt>
                <c:pt idx="40">
                  <c:v>0.99451000000000001</c:v>
                </c:pt>
                <c:pt idx="41">
                  <c:v>0.99480999999999997</c:v>
                </c:pt>
                <c:pt idx="42">
                  <c:v>0.99509999999999998</c:v>
                </c:pt>
                <c:pt idx="43">
                  <c:v>0.99539</c:v>
                </c:pt>
                <c:pt idx="44">
                  <c:v>0.99565999999999999</c:v>
                </c:pt>
                <c:pt idx="45">
                  <c:v>0.99592000000000003</c:v>
                </c:pt>
                <c:pt idx="46">
                  <c:v>0.99617999999999995</c:v>
                </c:pt>
                <c:pt idx="47">
                  <c:v>0.99641999999999997</c:v>
                </c:pt>
                <c:pt idx="48">
                  <c:v>0.99665999999999999</c:v>
                </c:pt>
                <c:pt idx="49">
                  <c:v>0.99689000000000005</c:v>
                </c:pt>
                <c:pt idx="50">
                  <c:v>0.99709999999999999</c:v>
                </c:pt>
                <c:pt idx="51">
                  <c:v>0.99731000000000003</c:v>
                </c:pt>
                <c:pt idx="52">
                  <c:v>0.99751000000000001</c:v>
                </c:pt>
                <c:pt idx="53">
                  <c:v>0.99770000000000003</c:v>
                </c:pt>
                <c:pt idx="54">
                  <c:v>0.99789000000000005</c:v>
                </c:pt>
                <c:pt idx="55">
                  <c:v>0.99807000000000001</c:v>
                </c:pt>
                <c:pt idx="56">
                  <c:v>0.99822999999999995</c:v>
                </c:pt>
                <c:pt idx="57">
                  <c:v>0.99839</c:v>
                </c:pt>
                <c:pt idx="58">
                  <c:v>0.99855000000000005</c:v>
                </c:pt>
                <c:pt idx="59">
                  <c:v>0.99868999999999997</c:v>
                </c:pt>
                <c:pt idx="60">
                  <c:v>0.99883</c:v>
                </c:pt>
                <c:pt idx="61">
                  <c:v>0.99895999999999996</c:v>
                </c:pt>
                <c:pt idx="62">
                  <c:v>0.99907999999999997</c:v>
                </c:pt>
                <c:pt idx="63">
                  <c:v>0.99919999999999998</c:v>
                </c:pt>
                <c:pt idx="64">
                  <c:v>0.99931000000000003</c:v>
                </c:pt>
                <c:pt idx="65">
                  <c:v>0.99941000000000002</c:v>
                </c:pt>
                <c:pt idx="66">
                  <c:v>0.99950000000000006</c:v>
                </c:pt>
                <c:pt idx="67">
                  <c:v>0.99958000000000002</c:v>
                </c:pt>
                <c:pt idx="68">
                  <c:v>0.99965999999999999</c:v>
                </c:pt>
                <c:pt idx="69">
                  <c:v>0.99973000000000001</c:v>
                </c:pt>
                <c:pt idx="70">
                  <c:v>0.99978999999999996</c:v>
                </c:pt>
                <c:pt idx="71">
                  <c:v>0.99983999999999995</c:v>
                </c:pt>
                <c:pt idx="72">
                  <c:v>0.99988999999999995</c:v>
                </c:pt>
                <c:pt idx="73">
                  <c:v>0.99992999999999999</c:v>
                </c:pt>
                <c:pt idx="74">
                  <c:v>0.99995999999999996</c:v>
                </c:pt>
                <c:pt idx="75">
                  <c:v>0.99997999999999998</c:v>
                </c:pt>
                <c:pt idx="76">
                  <c:v>0.99999000000000005</c:v>
                </c:pt>
                <c:pt idx="77">
                  <c:v>1</c:v>
                </c:pt>
                <c:pt idx="78">
                  <c:v>1</c:v>
                </c:pt>
                <c:pt idx="79">
                  <c:v>0.99999000000000005</c:v>
                </c:pt>
                <c:pt idx="80">
                  <c:v>0.99997000000000003</c:v>
                </c:pt>
                <c:pt idx="81">
                  <c:v>0.99994000000000005</c:v>
                </c:pt>
                <c:pt idx="82">
                  <c:v>0.99990999999999997</c:v>
                </c:pt>
                <c:pt idx="83">
                  <c:v>0.99985999999999997</c:v>
                </c:pt>
                <c:pt idx="84">
                  <c:v>0.99980999999999998</c:v>
                </c:pt>
                <c:pt idx="85">
                  <c:v>0.99975000000000003</c:v>
                </c:pt>
                <c:pt idx="86">
                  <c:v>0.99968000000000001</c:v>
                </c:pt>
                <c:pt idx="87">
                  <c:v>0.99960000000000004</c:v>
                </c:pt>
                <c:pt idx="88">
                  <c:v>0.99951000000000001</c:v>
                </c:pt>
                <c:pt idx="89">
                  <c:v>0.99941999999999998</c:v>
                </c:pt>
                <c:pt idx="90">
                  <c:v>0.99931000000000003</c:v>
                </c:pt>
                <c:pt idx="91">
                  <c:v>0.99919999999999998</c:v>
                </c:pt>
                <c:pt idx="92">
                  <c:v>0.99907999999999997</c:v>
                </c:pt>
                <c:pt idx="93">
                  <c:v>0.99895999999999996</c:v>
                </c:pt>
                <c:pt idx="94">
                  <c:v>0.99882000000000004</c:v>
                </c:pt>
                <c:pt idx="95">
                  <c:v>0.99868000000000001</c:v>
                </c:pt>
                <c:pt idx="96">
                  <c:v>0.99851999999999996</c:v>
                </c:pt>
                <c:pt idx="97">
                  <c:v>0.99836999999999998</c:v>
                </c:pt>
                <c:pt idx="98">
                  <c:v>0.99819999999999998</c:v>
                </c:pt>
                <c:pt idx="99">
                  <c:v>0.99802999999999997</c:v>
                </c:pt>
                <c:pt idx="100">
                  <c:v>0.99785000000000001</c:v>
                </c:pt>
                <c:pt idx="101">
                  <c:v>0.99765999999999999</c:v>
                </c:pt>
                <c:pt idx="102">
                  <c:v>0.99746000000000001</c:v>
                </c:pt>
                <c:pt idx="103">
                  <c:v>0.99726000000000004</c:v>
                </c:pt>
                <c:pt idx="104">
                  <c:v>0.99705999999999995</c:v>
                </c:pt>
                <c:pt idx="105">
                  <c:v>0.99683999999999995</c:v>
                </c:pt>
                <c:pt idx="106">
                  <c:v>0.99661999999999995</c:v>
                </c:pt>
                <c:pt idx="107">
                  <c:v>0.99639999999999995</c:v>
                </c:pt>
                <c:pt idx="108">
                  <c:v>0.99616000000000005</c:v>
                </c:pt>
                <c:pt idx="109">
                  <c:v>0.99592000000000003</c:v>
                </c:pt>
                <c:pt idx="110">
                  <c:v>0.99568000000000001</c:v>
                </c:pt>
                <c:pt idx="111">
                  <c:v>0.99543000000000004</c:v>
                </c:pt>
                <c:pt idx="112">
                  <c:v>0.99517</c:v>
                </c:pt>
                <c:pt idx="113">
                  <c:v>0.99490999999999996</c:v>
                </c:pt>
                <c:pt idx="114">
                  <c:v>0.99463999999999997</c:v>
                </c:pt>
                <c:pt idx="115">
                  <c:v>0.99436999999999998</c:v>
                </c:pt>
                <c:pt idx="116">
                  <c:v>0.99409000000000003</c:v>
                </c:pt>
                <c:pt idx="117">
                  <c:v>0.99380999999999997</c:v>
                </c:pt>
                <c:pt idx="118">
                  <c:v>0.99351999999999996</c:v>
                </c:pt>
                <c:pt idx="119">
                  <c:v>0.99322999999999995</c:v>
                </c:pt>
                <c:pt idx="120">
                  <c:v>0.99292999999999998</c:v>
                </c:pt>
                <c:pt idx="121">
                  <c:v>0.99261999999999995</c:v>
                </c:pt>
                <c:pt idx="122">
                  <c:v>0.99231000000000003</c:v>
                </c:pt>
                <c:pt idx="123">
                  <c:v>0.99199000000000004</c:v>
                </c:pt>
                <c:pt idx="124">
                  <c:v>0.99167000000000005</c:v>
                </c:pt>
                <c:pt idx="125">
                  <c:v>0.99134</c:v>
                </c:pt>
                <c:pt idx="126">
                  <c:v>0.99100999999999995</c:v>
                </c:pt>
                <c:pt idx="127">
                  <c:v>0.99067000000000005</c:v>
                </c:pt>
                <c:pt idx="128">
                  <c:v>0.99031999999999998</c:v>
                </c:pt>
                <c:pt idx="129">
                  <c:v>0.98997000000000002</c:v>
                </c:pt>
                <c:pt idx="130">
                  <c:v>0.98960999999999999</c:v>
                </c:pt>
                <c:pt idx="131">
                  <c:v>0.98924999999999996</c:v>
                </c:pt>
                <c:pt idx="132">
                  <c:v>0.98887999999999998</c:v>
                </c:pt>
                <c:pt idx="133">
                  <c:v>0.98850000000000005</c:v>
                </c:pt>
                <c:pt idx="134">
                  <c:v>0.98812</c:v>
                </c:pt>
                <c:pt idx="135">
                  <c:v>0.98773</c:v>
                </c:pt>
                <c:pt idx="136">
                  <c:v>0.98734</c:v>
                </c:pt>
                <c:pt idx="137">
                  <c:v>0.98694000000000004</c:v>
                </c:pt>
                <c:pt idx="138">
                  <c:v>0.98653000000000002</c:v>
                </c:pt>
                <c:pt idx="139">
                  <c:v>0.98612</c:v>
                </c:pt>
                <c:pt idx="140">
                  <c:v>0.98570000000000002</c:v>
                </c:pt>
                <c:pt idx="141">
                  <c:v>0.98526999999999998</c:v>
                </c:pt>
                <c:pt idx="142">
                  <c:v>0.98482999999999998</c:v>
                </c:pt>
                <c:pt idx="143">
                  <c:v>0.98438999999999999</c:v>
                </c:pt>
                <c:pt idx="144">
                  <c:v>0.98394999999999999</c:v>
                </c:pt>
                <c:pt idx="145">
                  <c:v>0.98348999999999998</c:v>
                </c:pt>
                <c:pt idx="146">
                  <c:v>0.98302999999999996</c:v>
                </c:pt>
                <c:pt idx="147">
                  <c:v>0.98257000000000005</c:v>
                </c:pt>
                <c:pt idx="148">
                  <c:v>0.98209999999999997</c:v>
                </c:pt>
                <c:pt idx="149">
                  <c:v>0.98162000000000005</c:v>
                </c:pt>
                <c:pt idx="150">
                  <c:v>0.98114000000000001</c:v>
                </c:pt>
                <c:pt idx="151">
                  <c:v>0.98065000000000002</c:v>
                </c:pt>
                <c:pt idx="152">
                  <c:v>0.98014999999999997</c:v>
                </c:pt>
                <c:pt idx="153">
                  <c:v>0.97965000000000002</c:v>
                </c:pt>
                <c:pt idx="154">
                  <c:v>0.97914999999999996</c:v>
                </c:pt>
                <c:pt idx="155">
                  <c:v>0.97863999999999995</c:v>
                </c:pt>
                <c:pt idx="156">
                  <c:v>0.97813000000000005</c:v>
                </c:pt>
                <c:pt idx="157">
                  <c:v>0.97760999999999998</c:v>
                </c:pt>
                <c:pt idx="158">
                  <c:v>0.97709000000000001</c:v>
                </c:pt>
                <c:pt idx="159">
                  <c:v>0.97657000000000005</c:v>
                </c:pt>
                <c:pt idx="160">
                  <c:v>0.97604000000000002</c:v>
                </c:pt>
                <c:pt idx="161">
                  <c:v>0.97550999999999999</c:v>
                </c:pt>
                <c:pt idx="162">
                  <c:v>0.97497999999999996</c:v>
                </c:pt>
                <c:pt idx="163">
                  <c:v>0.97445000000000004</c:v>
                </c:pt>
                <c:pt idx="164">
                  <c:v>0.97391000000000005</c:v>
                </c:pt>
                <c:pt idx="165">
                  <c:v>0.97336999999999996</c:v>
                </c:pt>
                <c:pt idx="166">
                  <c:v>0.97284000000000004</c:v>
                </c:pt>
                <c:pt idx="167">
                  <c:v>0.97230000000000005</c:v>
                </c:pt>
                <c:pt idx="168">
                  <c:v>0.97175999999999996</c:v>
                </c:pt>
                <c:pt idx="169">
                  <c:v>0.97123000000000004</c:v>
                </c:pt>
                <c:pt idx="170">
                  <c:v>0.97069000000000005</c:v>
                </c:pt>
                <c:pt idx="171">
                  <c:v>0.97016000000000002</c:v>
                </c:pt>
                <c:pt idx="172">
                  <c:v>0.96962000000000004</c:v>
                </c:pt>
                <c:pt idx="173">
                  <c:v>0.96909000000000001</c:v>
                </c:pt>
                <c:pt idx="174">
                  <c:v>0.96855999999999998</c:v>
                </c:pt>
                <c:pt idx="175">
                  <c:v>0.96802999999999995</c:v>
                </c:pt>
                <c:pt idx="176">
                  <c:v>0.96750999999999998</c:v>
                </c:pt>
                <c:pt idx="177">
                  <c:v>0.96699000000000002</c:v>
                </c:pt>
                <c:pt idx="178">
                  <c:v>0.96647000000000005</c:v>
                </c:pt>
                <c:pt idx="179">
                  <c:v>0.96594999999999998</c:v>
                </c:pt>
                <c:pt idx="180">
                  <c:v>0.96543999999999996</c:v>
                </c:pt>
                <c:pt idx="181">
                  <c:v>0.96492</c:v>
                </c:pt>
                <c:pt idx="182">
                  <c:v>0.96442000000000005</c:v>
                </c:pt>
                <c:pt idx="183">
                  <c:v>0.96391000000000004</c:v>
                </c:pt>
                <c:pt idx="184">
                  <c:v>0.96340999999999999</c:v>
                </c:pt>
                <c:pt idx="185">
                  <c:v>0.96291000000000004</c:v>
                </c:pt>
                <c:pt idx="186">
                  <c:v>0.96240999999999999</c:v>
                </c:pt>
                <c:pt idx="187">
                  <c:v>0.96191000000000004</c:v>
                </c:pt>
                <c:pt idx="188">
                  <c:v>0.96142000000000005</c:v>
                </c:pt>
                <c:pt idx="189">
                  <c:v>0.96092999999999995</c:v>
                </c:pt>
                <c:pt idx="190">
                  <c:v>0.96043999999999996</c:v>
                </c:pt>
                <c:pt idx="191">
                  <c:v>0.95994999999999997</c:v>
                </c:pt>
                <c:pt idx="192">
                  <c:v>0.95947000000000005</c:v>
                </c:pt>
                <c:pt idx="193">
                  <c:v>0.95899000000000001</c:v>
                </c:pt>
                <c:pt idx="194">
                  <c:v>0.95850999999999997</c:v>
                </c:pt>
                <c:pt idx="195">
                  <c:v>0.95803000000000005</c:v>
                </c:pt>
                <c:pt idx="196">
                  <c:v>0.95755999999999997</c:v>
                </c:pt>
                <c:pt idx="197">
                  <c:v>0.95708000000000004</c:v>
                </c:pt>
                <c:pt idx="198">
                  <c:v>0.95660999999999996</c:v>
                </c:pt>
                <c:pt idx="199">
                  <c:v>0.95613999999999999</c:v>
                </c:pt>
                <c:pt idx="200">
                  <c:v>0.95567000000000002</c:v>
                </c:pt>
                <c:pt idx="201">
                  <c:v>0.95520000000000005</c:v>
                </c:pt>
                <c:pt idx="202">
                  <c:v>0.95472999999999997</c:v>
                </c:pt>
                <c:pt idx="203">
                  <c:v>0.95426</c:v>
                </c:pt>
                <c:pt idx="204">
                  <c:v>0.95379999999999998</c:v>
                </c:pt>
                <c:pt idx="205">
                  <c:v>0.95333999999999997</c:v>
                </c:pt>
                <c:pt idx="206">
                  <c:v>0.95286999999999999</c:v>
                </c:pt>
                <c:pt idx="207">
                  <c:v>0.95240999999999998</c:v>
                </c:pt>
                <c:pt idx="208">
                  <c:v>0.95194999999999996</c:v>
                </c:pt>
                <c:pt idx="209">
                  <c:v>0.95148999999999995</c:v>
                </c:pt>
                <c:pt idx="210">
                  <c:v>0.95103000000000004</c:v>
                </c:pt>
                <c:pt idx="211">
                  <c:v>0.95057000000000003</c:v>
                </c:pt>
                <c:pt idx="212">
                  <c:v>0.95011000000000001</c:v>
                </c:pt>
                <c:pt idx="213">
                  <c:v>0.94964999999999999</c:v>
                </c:pt>
                <c:pt idx="214">
                  <c:v>0.94918999999999998</c:v>
                </c:pt>
                <c:pt idx="215">
                  <c:v>0.94874000000000003</c:v>
                </c:pt>
                <c:pt idx="216">
                  <c:v>0.94828000000000001</c:v>
                </c:pt>
                <c:pt idx="217">
                  <c:v>0.94782999999999995</c:v>
                </c:pt>
                <c:pt idx="218">
                  <c:v>0.94738</c:v>
                </c:pt>
                <c:pt idx="219">
                  <c:v>0.94693000000000005</c:v>
                </c:pt>
                <c:pt idx="220">
                  <c:v>0.94647999999999999</c:v>
                </c:pt>
                <c:pt idx="221">
                  <c:v>0.94603000000000004</c:v>
                </c:pt>
                <c:pt idx="222">
                  <c:v>0.94559000000000004</c:v>
                </c:pt>
                <c:pt idx="223">
                  <c:v>0.94515000000000005</c:v>
                </c:pt>
                <c:pt idx="224">
                  <c:v>0.94471000000000005</c:v>
                </c:pt>
                <c:pt idx="225">
                  <c:v>0.94428000000000001</c:v>
                </c:pt>
                <c:pt idx="226">
                  <c:v>0.94384999999999997</c:v>
                </c:pt>
                <c:pt idx="227">
                  <c:v>0.94342000000000004</c:v>
                </c:pt>
                <c:pt idx="228">
                  <c:v>0.94299999999999995</c:v>
                </c:pt>
                <c:pt idx="229">
                  <c:v>0.94259000000000004</c:v>
                </c:pt>
                <c:pt idx="230">
                  <c:v>0.94218000000000002</c:v>
                </c:pt>
                <c:pt idx="231">
                  <c:v>0.94177</c:v>
                </c:pt>
                <c:pt idx="232">
                  <c:v>0.94137999999999999</c:v>
                </c:pt>
                <c:pt idx="233">
                  <c:v>0.94098999999999999</c:v>
                </c:pt>
                <c:pt idx="234">
                  <c:v>0.94059999999999999</c:v>
                </c:pt>
                <c:pt idx="235">
                  <c:v>0.94023000000000001</c:v>
                </c:pt>
                <c:pt idx="236">
                  <c:v>0.93986999999999998</c:v>
                </c:pt>
                <c:pt idx="237">
                  <c:v>0.93950999999999996</c:v>
                </c:pt>
                <c:pt idx="238">
                  <c:v>0.93915999999999999</c:v>
                </c:pt>
                <c:pt idx="239">
                  <c:v>0.93883000000000005</c:v>
                </c:pt>
                <c:pt idx="240">
                  <c:v>0.9385</c:v>
                </c:pt>
                <c:pt idx="241">
                  <c:v>0.93818000000000001</c:v>
                </c:pt>
                <c:pt idx="242">
                  <c:v>0.93786999999999998</c:v>
                </c:pt>
                <c:pt idx="243">
                  <c:v>0.93757999999999997</c:v>
                </c:pt>
                <c:pt idx="244">
                  <c:v>0.93728999999999996</c:v>
                </c:pt>
                <c:pt idx="245">
                  <c:v>0.93701000000000001</c:v>
                </c:pt>
                <c:pt idx="246">
                  <c:v>0.93674999999999997</c:v>
                </c:pt>
                <c:pt idx="247">
                  <c:v>0.93649000000000004</c:v>
                </c:pt>
                <c:pt idx="248">
                  <c:v>0.93625000000000003</c:v>
                </c:pt>
                <c:pt idx="249">
                  <c:v>0.93601999999999996</c:v>
                </c:pt>
                <c:pt idx="250">
                  <c:v>0.93579000000000001</c:v>
                </c:pt>
                <c:pt idx="251">
                  <c:v>0.93557999999999997</c:v>
                </c:pt>
                <c:pt idx="252">
                  <c:v>0.93537000000000003</c:v>
                </c:pt>
                <c:pt idx="253">
                  <c:v>0.93518000000000001</c:v>
                </c:pt>
                <c:pt idx="254">
                  <c:v>0.93498999999999999</c:v>
                </c:pt>
                <c:pt idx="255">
                  <c:v>0.93481999999999998</c:v>
                </c:pt>
                <c:pt idx="256">
                  <c:v>0.93464999999999998</c:v>
                </c:pt>
                <c:pt idx="257">
                  <c:v>0.93449000000000004</c:v>
                </c:pt>
                <c:pt idx="258">
                  <c:v>0.93432999999999999</c:v>
                </c:pt>
                <c:pt idx="259">
                  <c:v>0.93418999999999996</c:v>
                </c:pt>
                <c:pt idx="260">
                  <c:v>0.93405000000000005</c:v>
                </c:pt>
                <c:pt idx="261">
                  <c:v>0.93391999999999997</c:v>
                </c:pt>
                <c:pt idx="262">
                  <c:v>0.93379000000000001</c:v>
                </c:pt>
                <c:pt idx="263">
                  <c:v>0.93367</c:v>
                </c:pt>
                <c:pt idx="264">
                  <c:v>0.93355999999999995</c:v>
                </c:pt>
                <c:pt idx="265">
                  <c:v>0.93345</c:v>
                </c:pt>
                <c:pt idx="266">
                  <c:v>0.93333999999999995</c:v>
                </c:pt>
                <c:pt idx="267">
                  <c:v>0.93323999999999996</c:v>
                </c:pt>
                <c:pt idx="268">
                  <c:v>0.93313999999999997</c:v>
                </c:pt>
                <c:pt idx="269">
                  <c:v>0.93305000000000005</c:v>
                </c:pt>
                <c:pt idx="270">
                  <c:v>0.93296000000000001</c:v>
                </c:pt>
                <c:pt idx="271">
                  <c:v>0.93286999999999998</c:v>
                </c:pt>
                <c:pt idx="272">
                  <c:v>0.93278000000000005</c:v>
                </c:pt>
                <c:pt idx="273">
                  <c:v>0.93269999999999997</c:v>
                </c:pt>
                <c:pt idx="274">
                  <c:v>0.93261000000000005</c:v>
                </c:pt>
                <c:pt idx="275">
                  <c:v>0.93252999999999997</c:v>
                </c:pt>
                <c:pt idx="276">
                  <c:v>0.93245</c:v>
                </c:pt>
                <c:pt idx="277">
                  <c:v>0.93237000000000003</c:v>
                </c:pt>
                <c:pt idx="278">
                  <c:v>0.93228999999999995</c:v>
                </c:pt>
                <c:pt idx="279">
                  <c:v>0.93220999999999998</c:v>
                </c:pt>
                <c:pt idx="280">
                  <c:v>0.93213000000000001</c:v>
                </c:pt>
                <c:pt idx="281">
                  <c:v>0.93206</c:v>
                </c:pt>
                <c:pt idx="282">
                  <c:v>0.93198000000000003</c:v>
                </c:pt>
                <c:pt idx="283">
                  <c:v>0.93191000000000002</c:v>
                </c:pt>
                <c:pt idx="284">
                  <c:v>0.93183000000000005</c:v>
                </c:pt>
                <c:pt idx="285">
                  <c:v>0.93176000000000003</c:v>
                </c:pt>
                <c:pt idx="286">
                  <c:v>0.93169000000000002</c:v>
                </c:pt>
                <c:pt idx="287">
                  <c:v>0.93162</c:v>
                </c:pt>
                <c:pt idx="288">
                  <c:v>0.93154999999999999</c:v>
                </c:pt>
                <c:pt idx="289">
                  <c:v>0.93147999999999997</c:v>
                </c:pt>
                <c:pt idx="290">
                  <c:v>0.93140999999999996</c:v>
                </c:pt>
                <c:pt idx="291">
                  <c:v>0.93135000000000001</c:v>
                </c:pt>
                <c:pt idx="292">
                  <c:v>0.93128</c:v>
                </c:pt>
                <c:pt idx="293">
                  <c:v>0.93122000000000005</c:v>
                </c:pt>
                <c:pt idx="294">
                  <c:v>0.93115999999999999</c:v>
                </c:pt>
                <c:pt idx="295">
                  <c:v>0.93110000000000004</c:v>
                </c:pt>
                <c:pt idx="296">
                  <c:v>0.93105000000000004</c:v>
                </c:pt>
                <c:pt idx="297">
                  <c:v>0.93100000000000005</c:v>
                </c:pt>
                <c:pt idx="298">
                  <c:v>0.93095000000000006</c:v>
                </c:pt>
                <c:pt idx="299">
                  <c:v>0.93091000000000002</c:v>
                </c:pt>
                <c:pt idx="300">
                  <c:v>0.93086999999999998</c:v>
                </c:pt>
                <c:pt idx="301">
                  <c:v>0.93084</c:v>
                </c:pt>
                <c:pt idx="302">
                  <c:v>0.93081000000000003</c:v>
                </c:pt>
                <c:pt idx="303">
                  <c:v>0.93078000000000005</c:v>
                </c:pt>
                <c:pt idx="304">
                  <c:v>0.93076999999999999</c:v>
                </c:pt>
                <c:pt idx="305">
                  <c:v>0.93074999999999997</c:v>
                </c:pt>
                <c:pt idx="306">
                  <c:v>0.93074999999999997</c:v>
                </c:pt>
                <c:pt idx="307">
                  <c:v>0.93074999999999997</c:v>
                </c:pt>
                <c:pt idx="308">
                  <c:v>0.93076000000000003</c:v>
                </c:pt>
                <c:pt idx="309">
                  <c:v>0.93078000000000005</c:v>
                </c:pt>
                <c:pt idx="310">
                  <c:v>0.93081000000000003</c:v>
                </c:pt>
                <c:pt idx="311">
                  <c:v>0.93084999999999996</c:v>
                </c:pt>
                <c:pt idx="312">
                  <c:v>0.93089999999999995</c:v>
                </c:pt>
                <c:pt idx="313">
                  <c:v>0.93096000000000001</c:v>
                </c:pt>
                <c:pt idx="314">
                  <c:v>0.93103000000000002</c:v>
                </c:pt>
                <c:pt idx="315">
                  <c:v>0.93110999999999999</c:v>
                </c:pt>
                <c:pt idx="316">
                  <c:v>0.93120000000000003</c:v>
                </c:pt>
                <c:pt idx="317">
                  <c:v>0.93130000000000002</c:v>
                </c:pt>
                <c:pt idx="318">
                  <c:v>0.93142000000000003</c:v>
                </c:pt>
                <c:pt idx="319">
                  <c:v>0.93154000000000003</c:v>
                </c:pt>
                <c:pt idx="320">
                  <c:v>0.93167999999999995</c:v>
                </c:pt>
                <c:pt idx="321">
                  <c:v>0.93183000000000005</c:v>
                </c:pt>
                <c:pt idx="322">
                  <c:v>0.93198999999999999</c:v>
                </c:pt>
                <c:pt idx="323">
                  <c:v>0.93215999999999999</c:v>
                </c:pt>
                <c:pt idx="324">
                  <c:v>0.93235000000000001</c:v>
                </c:pt>
                <c:pt idx="325">
                  <c:v>0.93254999999999999</c:v>
                </c:pt>
                <c:pt idx="326">
                  <c:v>0.93276000000000003</c:v>
                </c:pt>
                <c:pt idx="327">
                  <c:v>0.93298000000000003</c:v>
                </c:pt>
                <c:pt idx="328">
                  <c:v>0.93320999999999998</c:v>
                </c:pt>
                <c:pt idx="329">
                  <c:v>0.93345999999999996</c:v>
                </c:pt>
                <c:pt idx="330">
                  <c:v>0.93371000000000004</c:v>
                </c:pt>
                <c:pt idx="331">
                  <c:v>0.93398000000000003</c:v>
                </c:pt>
                <c:pt idx="332">
                  <c:v>0.93425000000000002</c:v>
                </c:pt>
                <c:pt idx="333">
                  <c:v>0.93454000000000004</c:v>
                </c:pt>
                <c:pt idx="334">
                  <c:v>0.93483000000000005</c:v>
                </c:pt>
                <c:pt idx="335">
                  <c:v>0.93513999999999997</c:v>
                </c:pt>
                <c:pt idx="336">
                  <c:v>0.93545</c:v>
                </c:pt>
                <c:pt idx="337">
                  <c:v>0.93576999999999999</c:v>
                </c:pt>
                <c:pt idx="338">
                  <c:v>0.93610000000000004</c:v>
                </c:pt>
                <c:pt idx="339">
                  <c:v>0.93642999999999998</c:v>
                </c:pt>
                <c:pt idx="340">
                  <c:v>0.93676999999999999</c:v>
                </c:pt>
                <c:pt idx="341">
                  <c:v>0.93711999999999995</c:v>
                </c:pt>
                <c:pt idx="342">
                  <c:v>0.93747999999999998</c:v>
                </c:pt>
                <c:pt idx="343">
                  <c:v>0.93784000000000001</c:v>
                </c:pt>
                <c:pt idx="344">
                  <c:v>0.93820000000000003</c:v>
                </c:pt>
                <c:pt idx="345">
                  <c:v>0.93857000000000002</c:v>
                </c:pt>
                <c:pt idx="346">
                  <c:v>0.93894999999999995</c:v>
                </c:pt>
                <c:pt idx="347">
                  <c:v>0.93932000000000004</c:v>
                </c:pt>
                <c:pt idx="348">
                  <c:v>0.93969999999999998</c:v>
                </c:pt>
                <c:pt idx="349">
                  <c:v>0.94008999999999998</c:v>
                </c:pt>
                <c:pt idx="350">
                  <c:v>0.94047999999999998</c:v>
                </c:pt>
                <c:pt idx="351">
                  <c:v>0.94086000000000003</c:v>
                </c:pt>
                <c:pt idx="352">
                  <c:v>0.94125999999999999</c:v>
                </c:pt>
                <c:pt idx="353">
                  <c:v>0.94164999999999999</c:v>
                </c:pt>
                <c:pt idx="354">
                  <c:v>0.94203999999999999</c:v>
                </c:pt>
                <c:pt idx="355">
                  <c:v>0.94244000000000006</c:v>
                </c:pt>
                <c:pt idx="356">
                  <c:v>0.94282999999999995</c:v>
                </c:pt>
                <c:pt idx="357">
                  <c:v>0.94323000000000001</c:v>
                </c:pt>
                <c:pt idx="358">
                  <c:v>0.94362000000000001</c:v>
                </c:pt>
                <c:pt idx="359">
                  <c:v>0.94401999999999997</c:v>
                </c:pt>
                <c:pt idx="360">
                  <c:v>0.94442000000000004</c:v>
                </c:pt>
                <c:pt idx="361">
                  <c:v>0.94481000000000004</c:v>
                </c:pt>
                <c:pt idx="362">
                  <c:v>0.94520999999999999</c:v>
                </c:pt>
                <c:pt idx="363">
                  <c:v>0.9456</c:v>
                </c:pt>
                <c:pt idx="364">
                  <c:v>0.94599</c:v>
                </c:pt>
                <c:pt idx="365">
                  <c:v>0.94638999999999995</c:v>
                </c:pt>
                <c:pt idx="366">
                  <c:v>0.94677999999999995</c:v>
                </c:pt>
                <c:pt idx="367">
                  <c:v>0.94716999999999996</c:v>
                </c:pt>
                <c:pt idx="368">
                  <c:v>0.94755999999999996</c:v>
                </c:pt>
                <c:pt idx="369">
                  <c:v>0.94794999999999996</c:v>
                </c:pt>
                <c:pt idx="370">
                  <c:v>0.94833999999999996</c:v>
                </c:pt>
                <c:pt idx="371">
                  <c:v>0.94872999999999996</c:v>
                </c:pt>
                <c:pt idx="372">
                  <c:v>0.94911000000000001</c:v>
                </c:pt>
                <c:pt idx="373">
                  <c:v>0.94950000000000001</c:v>
                </c:pt>
                <c:pt idx="374">
                  <c:v>0.94989000000000001</c:v>
                </c:pt>
                <c:pt idx="375">
                  <c:v>0.95026999999999995</c:v>
                </c:pt>
                <c:pt idx="376">
                  <c:v>0.95065999999999995</c:v>
                </c:pt>
                <c:pt idx="377">
                  <c:v>0.95104</c:v>
                </c:pt>
                <c:pt idx="378">
                  <c:v>0.95143</c:v>
                </c:pt>
                <c:pt idx="379">
                  <c:v>0.95181000000000004</c:v>
                </c:pt>
                <c:pt idx="380">
                  <c:v>0.95218999999999998</c:v>
                </c:pt>
                <c:pt idx="381">
                  <c:v>0.95257999999999998</c:v>
                </c:pt>
                <c:pt idx="382">
                  <c:v>0.95296000000000003</c:v>
                </c:pt>
                <c:pt idx="383">
                  <c:v>0.95335000000000003</c:v>
                </c:pt>
                <c:pt idx="384">
                  <c:v>0.95372999999999997</c:v>
                </c:pt>
                <c:pt idx="385">
                  <c:v>0.95411999999999997</c:v>
                </c:pt>
                <c:pt idx="386">
                  <c:v>0.95450000000000002</c:v>
                </c:pt>
                <c:pt idx="387">
                  <c:v>0.95489000000000002</c:v>
                </c:pt>
                <c:pt idx="388">
                  <c:v>0.95528000000000002</c:v>
                </c:pt>
                <c:pt idx="389">
                  <c:v>0.95567000000000002</c:v>
                </c:pt>
                <c:pt idx="390">
                  <c:v>0.95606000000000002</c:v>
                </c:pt>
                <c:pt idx="391">
                  <c:v>0.95645000000000002</c:v>
                </c:pt>
                <c:pt idx="392">
                  <c:v>0.95684999999999998</c:v>
                </c:pt>
                <c:pt idx="393">
                  <c:v>0.95723999999999998</c:v>
                </c:pt>
                <c:pt idx="394">
                  <c:v>0.95764000000000005</c:v>
                </c:pt>
                <c:pt idx="395">
                  <c:v>0.95803000000000005</c:v>
                </c:pt>
                <c:pt idx="396">
                  <c:v>0.95843</c:v>
                </c:pt>
                <c:pt idx="397">
                  <c:v>0.95882999999999996</c:v>
                </c:pt>
                <c:pt idx="398">
                  <c:v>0.95923000000000003</c:v>
                </c:pt>
                <c:pt idx="399">
                  <c:v>0.95962999999999998</c:v>
                </c:pt>
                <c:pt idx="400">
                  <c:v>0.96003000000000005</c:v>
                </c:pt>
                <c:pt idx="401">
                  <c:v>0.96043999999999996</c:v>
                </c:pt>
                <c:pt idx="402">
                  <c:v>0.96084000000000003</c:v>
                </c:pt>
                <c:pt idx="403">
                  <c:v>0.96125000000000005</c:v>
                </c:pt>
                <c:pt idx="404">
                  <c:v>0.96165999999999996</c:v>
                </c:pt>
                <c:pt idx="405">
                  <c:v>0.96206999999999998</c:v>
                </c:pt>
                <c:pt idx="406">
                  <c:v>0.96247000000000005</c:v>
                </c:pt>
                <c:pt idx="407">
                  <c:v>0.96287999999999996</c:v>
                </c:pt>
                <c:pt idx="408">
                  <c:v>0.96328999999999998</c:v>
                </c:pt>
                <c:pt idx="409">
                  <c:v>0.96369000000000005</c:v>
                </c:pt>
                <c:pt idx="410">
                  <c:v>0.96409999999999996</c:v>
                </c:pt>
                <c:pt idx="411">
                  <c:v>0.96450000000000002</c:v>
                </c:pt>
                <c:pt idx="412">
                  <c:v>0.96489999999999998</c:v>
                </c:pt>
                <c:pt idx="413">
                  <c:v>0.96530000000000005</c:v>
                </c:pt>
                <c:pt idx="414">
                  <c:v>0.9657</c:v>
                </c:pt>
                <c:pt idx="415">
                  <c:v>0.96609999999999996</c:v>
                </c:pt>
                <c:pt idx="416">
                  <c:v>0.96648999999999996</c:v>
                </c:pt>
                <c:pt idx="417">
                  <c:v>0.96687999999999996</c:v>
                </c:pt>
                <c:pt idx="418">
                  <c:v>0.96726999999999996</c:v>
                </c:pt>
                <c:pt idx="419">
                  <c:v>0.96765000000000001</c:v>
                </c:pt>
                <c:pt idx="420">
                  <c:v>0.96802999999999995</c:v>
                </c:pt>
                <c:pt idx="421">
                  <c:v>0.96840000000000004</c:v>
                </c:pt>
                <c:pt idx="422">
                  <c:v>0.96877000000000002</c:v>
                </c:pt>
                <c:pt idx="423">
                  <c:v>0.96914</c:v>
                </c:pt>
                <c:pt idx="424">
                  <c:v>0.96950000000000003</c:v>
                </c:pt>
                <c:pt idx="425">
                  <c:v>0.96984999999999999</c:v>
                </c:pt>
                <c:pt idx="426">
                  <c:v>0.97019999999999995</c:v>
                </c:pt>
                <c:pt idx="427">
                  <c:v>0.97053999999999996</c:v>
                </c:pt>
                <c:pt idx="428">
                  <c:v>0.97087999999999997</c:v>
                </c:pt>
                <c:pt idx="429">
                  <c:v>0.97121000000000002</c:v>
                </c:pt>
                <c:pt idx="430">
                  <c:v>0.97153</c:v>
                </c:pt>
                <c:pt idx="431">
                  <c:v>0.97184999999999999</c:v>
                </c:pt>
                <c:pt idx="432">
                  <c:v>0.97214999999999996</c:v>
                </c:pt>
                <c:pt idx="433">
                  <c:v>0.97245000000000004</c:v>
                </c:pt>
                <c:pt idx="434">
                  <c:v>0.97274000000000005</c:v>
                </c:pt>
                <c:pt idx="435">
                  <c:v>0.97302</c:v>
                </c:pt>
                <c:pt idx="436">
                  <c:v>0.97328999999999999</c:v>
                </c:pt>
                <c:pt idx="437">
                  <c:v>0.97355999999999998</c:v>
                </c:pt>
                <c:pt idx="438">
                  <c:v>0.97380999999999995</c:v>
                </c:pt>
                <c:pt idx="439">
                  <c:v>0.97406000000000004</c:v>
                </c:pt>
                <c:pt idx="440">
                  <c:v>0.97430000000000005</c:v>
                </c:pt>
                <c:pt idx="441">
                  <c:v>0.97453000000000001</c:v>
                </c:pt>
                <c:pt idx="442">
                  <c:v>0.97475000000000001</c:v>
                </c:pt>
                <c:pt idx="443">
                  <c:v>0.97497</c:v>
                </c:pt>
                <c:pt idx="444">
                  <c:v>0.97516999999999998</c:v>
                </c:pt>
                <c:pt idx="445">
                  <c:v>0.97536999999999996</c:v>
                </c:pt>
                <c:pt idx="446">
                  <c:v>0.97555999999999998</c:v>
                </c:pt>
                <c:pt idx="447">
                  <c:v>0.97574000000000005</c:v>
                </c:pt>
                <c:pt idx="448">
                  <c:v>0.97592000000000001</c:v>
                </c:pt>
                <c:pt idx="449">
                  <c:v>0.97607999999999995</c:v>
                </c:pt>
                <c:pt idx="450">
                  <c:v>0.97624</c:v>
                </c:pt>
                <c:pt idx="451">
                  <c:v>0.97638999999999998</c:v>
                </c:pt>
                <c:pt idx="452">
                  <c:v>0.97653999999999996</c:v>
                </c:pt>
                <c:pt idx="453">
                  <c:v>0.97667000000000004</c:v>
                </c:pt>
                <c:pt idx="454">
                  <c:v>0.97680999999999996</c:v>
                </c:pt>
                <c:pt idx="455">
                  <c:v>0.97692999999999997</c:v>
                </c:pt>
                <c:pt idx="456">
                  <c:v>0.97704999999999997</c:v>
                </c:pt>
                <c:pt idx="457">
                  <c:v>0.97716999999999998</c:v>
                </c:pt>
                <c:pt idx="458">
                  <c:v>0.97728000000000004</c:v>
                </c:pt>
                <c:pt idx="459">
                  <c:v>0.97738000000000003</c:v>
                </c:pt>
                <c:pt idx="460">
                  <c:v>0.97748000000000002</c:v>
                </c:pt>
                <c:pt idx="461">
                  <c:v>0.97758</c:v>
                </c:pt>
                <c:pt idx="462">
                  <c:v>0.97767000000000004</c:v>
                </c:pt>
                <c:pt idx="463">
                  <c:v>0.97775999999999996</c:v>
                </c:pt>
                <c:pt idx="464">
                  <c:v>0.97785</c:v>
                </c:pt>
                <c:pt idx="465">
                  <c:v>0.97794000000000003</c:v>
                </c:pt>
                <c:pt idx="466">
                  <c:v>0.97802</c:v>
                </c:pt>
                <c:pt idx="467">
                  <c:v>0.97809999999999997</c:v>
                </c:pt>
                <c:pt idx="468">
                  <c:v>0.97818000000000005</c:v>
                </c:pt>
                <c:pt idx="469">
                  <c:v>0.97824999999999995</c:v>
                </c:pt>
                <c:pt idx="470">
                  <c:v>0.97833000000000003</c:v>
                </c:pt>
                <c:pt idx="471">
                  <c:v>0.97840000000000005</c:v>
                </c:pt>
                <c:pt idx="472">
                  <c:v>0.97846999999999995</c:v>
                </c:pt>
                <c:pt idx="473">
                  <c:v>0.97853999999999997</c:v>
                </c:pt>
                <c:pt idx="474">
                  <c:v>0.97860999999999998</c:v>
                </c:pt>
                <c:pt idx="475">
                  <c:v>0.97867999999999999</c:v>
                </c:pt>
                <c:pt idx="476">
                  <c:v>0.97875000000000001</c:v>
                </c:pt>
                <c:pt idx="477">
                  <c:v>0.97882000000000002</c:v>
                </c:pt>
                <c:pt idx="478">
                  <c:v>0.97889000000000004</c:v>
                </c:pt>
                <c:pt idx="479">
                  <c:v>0.97896000000000005</c:v>
                </c:pt>
                <c:pt idx="480">
                  <c:v>0.97902999999999996</c:v>
                </c:pt>
                <c:pt idx="481">
                  <c:v>0.97909999999999997</c:v>
                </c:pt>
                <c:pt idx="482">
                  <c:v>0.97916999999999998</c:v>
                </c:pt>
                <c:pt idx="483">
                  <c:v>0.97924</c:v>
                </c:pt>
                <c:pt idx="484">
                  <c:v>0.97931000000000001</c:v>
                </c:pt>
                <c:pt idx="485">
                  <c:v>0.97938999999999998</c:v>
                </c:pt>
                <c:pt idx="486">
                  <c:v>0.97946999999999995</c:v>
                </c:pt>
                <c:pt idx="487">
                  <c:v>0.97953999999999997</c:v>
                </c:pt>
                <c:pt idx="488">
                  <c:v>0.97963</c:v>
                </c:pt>
                <c:pt idx="489">
                  <c:v>0.97970999999999997</c:v>
                </c:pt>
                <c:pt idx="490">
                  <c:v>0.97979000000000005</c:v>
                </c:pt>
                <c:pt idx="491">
                  <c:v>0.97987999999999997</c:v>
                </c:pt>
                <c:pt idx="492">
                  <c:v>0.97997000000000001</c:v>
                </c:pt>
                <c:pt idx="493">
                  <c:v>0.98006000000000004</c:v>
                </c:pt>
                <c:pt idx="494">
                  <c:v>0.98014999999999997</c:v>
                </c:pt>
                <c:pt idx="495">
                  <c:v>0.98024999999999995</c:v>
                </c:pt>
                <c:pt idx="496">
                  <c:v>0.98033999999999999</c:v>
                </c:pt>
                <c:pt idx="497">
                  <c:v>0.98043999999999998</c:v>
                </c:pt>
                <c:pt idx="498">
                  <c:v>0.98053999999999997</c:v>
                </c:pt>
                <c:pt idx="499">
                  <c:v>0.98063999999999996</c:v>
                </c:pt>
                <c:pt idx="500">
                  <c:v>0.98073999999999995</c:v>
                </c:pt>
                <c:pt idx="501">
                  <c:v>0.98085</c:v>
                </c:pt>
                <c:pt idx="502">
                  <c:v>0.98094999999999999</c:v>
                </c:pt>
                <c:pt idx="503">
                  <c:v>0.98106000000000004</c:v>
                </c:pt>
                <c:pt idx="504">
                  <c:v>0.98116999999999999</c:v>
                </c:pt>
                <c:pt idx="505">
                  <c:v>0.98126999999999998</c:v>
                </c:pt>
                <c:pt idx="506">
                  <c:v>0.98138000000000003</c:v>
                </c:pt>
                <c:pt idx="507">
                  <c:v>0.98148999999999997</c:v>
                </c:pt>
                <c:pt idx="508">
                  <c:v>0.98160000000000003</c:v>
                </c:pt>
                <c:pt idx="509">
                  <c:v>0.98170999999999997</c:v>
                </c:pt>
                <c:pt idx="510">
                  <c:v>0.98182000000000003</c:v>
                </c:pt>
                <c:pt idx="511">
                  <c:v>0.98192999999999997</c:v>
                </c:pt>
                <c:pt idx="512">
                  <c:v>0.98204000000000002</c:v>
                </c:pt>
                <c:pt idx="513">
                  <c:v>0.98214999999999997</c:v>
                </c:pt>
                <c:pt idx="514">
                  <c:v>0.98226000000000002</c:v>
                </c:pt>
                <c:pt idx="515">
                  <c:v>0.98236999999999997</c:v>
                </c:pt>
                <c:pt idx="516">
                  <c:v>0.98248000000000002</c:v>
                </c:pt>
                <c:pt idx="517">
                  <c:v>0.98258999999999996</c:v>
                </c:pt>
                <c:pt idx="518">
                  <c:v>0.98270000000000002</c:v>
                </c:pt>
                <c:pt idx="519">
                  <c:v>0.98280999999999996</c:v>
                </c:pt>
                <c:pt idx="520">
                  <c:v>0.98290999999999995</c:v>
                </c:pt>
                <c:pt idx="521">
                  <c:v>0.98302</c:v>
                </c:pt>
                <c:pt idx="522">
                  <c:v>0.98312999999999995</c:v>
                </c:pt>
                <c:pt idx="523">
                  <c:v>0.98323000000000005</c:v>
                </c:pt>
                <c:pt idx="524">
                  <c:v>0.98333999999999999</c:v>
                </c:pt>
                <c:pt idx="525">
                  <c:v>0.98343999999999998</c:v>
                </c:pt>
                <c:pt idx="526">
                  <c:v>0.98353999999999997</c:v>
                </c:pt>
                <c:pt idx="527">
                  <c:v>0.98365000000000002</c:v>
                </c:pt>
                <c:pt idx="528">
                  <c:v>0.98375000000000001</c:v>
                </c:pt>
                <c:pt idx="529">
                  <c:v>0.98385</c:v>
                </c:pt>
                <c:pt idx="530">
                  <c:v>0.98394999999999999</c:v>
                </c:pt>
                <c:pt idx="531">
                  <c:v>0.98404999999999998</c:v>
                </c:pt>
                <c:pt idx="532">
                  <c:v>0.98414999999999997</c:v>
                </c:pt>
                <c:pt idx="533">
                  <c:v>0.98424999999999996</c:v>
                </c:pt>
                <c:pt idx="534">
                  <c:v>0.98434999999999995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AB-4D96-87F1-75F5E6B405B0}"/>
            </c:ext>
          </c:extLst>
        </c:ser>
        <c:ser>
          <c:idx val="1"/>
          <c:order val="1"/>
          <c:tx>
            <c:strRef>
              <c:f>'[5.csv]5'!$C$1</c:f>
              <c:strCache>
                <c:ptCount val="1"/>
                <c:pt idx="0">
                  <c:v>Spectrometer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'[5.csv]5'!$A$2:$A$542</c:f>
              <c:numCache>
                <c:formatCode>General</c:formatCode>
                <c:ptCount val="541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'[5.csv]5'!$C$2:$C$542</c:f>
              <c:numCache>
                <c:formatCode>General</c:formatCode>
                <c:ptCount val="541"/>
                <c:pt idx="0">
                  <c:v>0.90773000000000004</c:v>
                </c:pt>
                <c:pt idx="1">
                  <c:v>0.90800999999999998</c:v>
                </c:pt>
                <c:pt idx="2">
                  <c:v>0.90842000000000001</c:v>
                </c:pt>
                <c:pt idx="3">
                  <c:v>0.90880000000000005</c:v>
                </c:pt>
                <c:pt idx="4">
                  <c:v>0.90976000000000001</c:v>
                </c:pt>
                <c:pt idx="5">
                  <c:v>0.91076000000000001</c:v>
                </c:pt>
                <c:pt idx="6">
                  <c:v>0.91129000000000004</c:v>
                </c:pt>
                <c:pt idx="7">
                  <c:v>0.91190000000000004</c:v>
                </c:pt>
                <c:pt idx="8">
                  <c:v>0.91217000000000004</c:v>
                </c:pt>
                <c:pt idx="9">
                  <c:v>0.91188999999999998</c:v>
                </c:pt>
                <c:pt idx="10">
                  <c:v>0.91157999999999995</c:v>
                </c:pt>
                <c:pt idx="11">
                  <c:v>0.91152999999999995</c:v>
                </c:pt>
                <c:pt idx="12">
                  <c:v>0.91191999999999995</c:v>
                </c:pt>
                <c:pt idx="13">
                  <c:v>0.91252999999999995</c:v>
                </c:pt>
                <c:pt idx="14">
                  <c:v>0.91279999999999994</c:v>
                </c:pt>
                <c:pt idx="15">
                  <c:v>0.91305000000000003</c:v>
                </c:pt>
                <c:pt idx="16">
                  <c:v>0.91271000000000002</c:v>
                </c:pt>
                <c:pt idx="17">
                  <c:v>0.91237000000000001</c:v>
                </c:pt>
                <c:pt idx="18">
                  <c:v>0.91269999999999996</c:v>
                </c:pt>
                <c:pt idx="19">
                  <c:v>0.91288000000000002</c:v>
                </c:pt>
                <c:pt idx="20">
                  <c:v>0.91293999999999997</c:v>
                </c:pt>
                <c:pt idx="21">
                  <c:v>0.91308999999999996</c:v>
                </c:pt>
                <c:pt idx="22">
                  <c:v>0.91376999999999997</c:v>
                </c:pt>
                <c:pt idx="23">
                  <c:v>0.91444999999999999</c:v>
                </c:pt>
                <c:pt idx="24">
                  <c:v>0.91481000000000001</c:v>
                </c:pt>
                <c:pt idx="25">
                  <c:v>0.91501999999999994</c:v>
                </c:pt>
                <c:pt idx="26">
                  <c:v>0.91510000000000002</c:v>
                </c:pt>
                <c:pt idx="27">
                  <c:v>0.91552</c:v>
                </c:pt>
                <c:pt idx="28">
                  <c:v>0.91534000000000004</c:v>
                </c:pt>
                <c:pt idx="29">
                  <c:v>0.91581000000000001</c:v>
                </c:pt>
                <c:pt idx="30">
                  <c:v>0.91701999999999995</c:v>
                </c:pt>
                <c:pt idx="31">
                  <c:v>0.91801999999999995</c:v>
                </c:pt>
                <c:pt idx="32">
                  <c:v>0.91896</c:v>
                </c:pt>
                <c:pt idx="33">
                  <c:v>0.91964000000000001</c:v>
                </c:pt>
                <c:pt idx="34">
                  <c:v>0.91969999999999996</c:v>
                </c:pt>
                <c:pt idx="35">
                  <c:v>0.91991999999999996</c:v>
                </c:pt>
                <c:pt idx="36">
                  <c:v>0.92061999999999999</c:v>
                </c:pt>
                <c:pt idx="37">
                  <c:v>0.92110000000000003</c:v>
                </c:pt>
                <c:pt idx="38">
                  <c:v>0.92181000000000002</c:v>
                </c:pt>
                <c:pt idx="39">
                  <c:v>0.92173000000000005</c:v>
                </c:pt>
                <c:pt idx="40">
                  <c:v>0.92206999999999995</c:v>
                </c:pt>
                <c:pt idx="41">
                  <c:v>0.92196999999999996</c:v>
                </c:pt>
                <c:pt idx="42">
                  <c:v>0.92247000000000001</c:v>
                </c:pt>
                <c:pt idx="43">
                  <c:v>0.92217000000000005</c:v>
                </c:pt>
                <c:pt idx="44">
                  <c:v>0.92325999999999997</c:v>
                </c:pt>
                <c:pt idx="45">
                  <c:v>0.92362999999999995</c:v>
                </c:pt>
                <c:pt idx="46">
                  <c:v>0.92301999999999995</c:v>
                </c:pt>
                <c:pt idx="47">
                  <c:v>0.92395000000000005</c:v>
                </c:pt>
                <c:pt idx="48">
                  <c:v>0.92435999999999996</c:v>
                </c:pt>
                <c:pt idx="49">
                  <c:v>0.92496</c:v>
                </c:pt>
                <c:pt idx="50">
                  <c:v>0.92505999999999999</c:v>
                </c:pt>
                <c:pt idx="51">
                  <c:v>0.92515000000000003</c:v>
                </c:pt>
                <c:pt idx="52">
                  <c:v>0.92532999999999999</c:v>
                </c:pt>
                <c:pt idx="53">
                  <c:v>0.92501</c:v>
                </c:pt>
                <c:pt idx="54">
                  <c:v>0.92530999999999997</c:v>
                </c:pt>
                <c:pt idx="55">
                  <c:v>0.92596999999999996</c:v>
                </c:pt>
                <c:pt idx="56">
                  <c:v>0.92620999999999998</c:v>
                </c:pt>
                <c:pt idx="57">
                  <c:v>0.92612000000000005</c:v>
                </c:pt>
                <c:pt idx="58">
                  <c:v>0.92661000000000004</c:v>
                </c:pt>
                <c:pt idx="59">
                  <c:v>0.92673000000000005</c:v>
                </c:pt>
                <c:pt idx="60">
                  <c:v>0.92727999999999999</c:v>
                </c:pt>
                <c:pt idx="61">
                  <c:v>0.92779</c:v>
                </c:pt>
                <c:pt idx="62">
                  <c:v>0.92830999999999997</c:v>
                </c:pt>
                <c:pt idx="63">
                  <c:v>0.92859999999999998</c:v>
                </c:pt>
                <c:pt idx="64">
                  <c:v>0.92901999999999996</c:v>
                </c:pt>
                <c:pt idx="65">
                  <c:v>0.92876000000000003</c:v>
                </c:pt>
                <c:pt idx="66">
                  <c:v>0.92888999999999999</c:v>
                </c:pt>
                <c:pt idx="67">
                  <c:v>0.92944000000000004</c:v>
                </c:pt>
                <c:pt idx="68">
                  <c:v>0.92978000000000005</c:v>
                </c:pt>
                <c:pt idx="69">
                  <c:v>0.93003000000000002</c:v>
                </c:pt>
                <c:pt idx="70">
                  <c:v>0.93064999999999998</c:v>
                </c:pt>
                <c:pt idx="71">
                  <c:v>0.93128</c:v>
                </c:pt>
                <c:pt idx="72">
                  <c:v>0.93147999999999997</c:v>
                </c:pt>
                <c:pt idx="73">
                  <c:v>0.93176000000000003</c:v>
                </c:pt>
                <c:pt idx="74">
                  <c:v>0.93225000000000002</c:v>
                </c:pt>
                <c:pt idx="75">
                  <c:v>0.93235999999999997</c:v>
                </c:pt>
                <c:pt idx="76">
                  <c:v>0.93235000000000001</c:v>
                </c:pt>
                <c:pt idx="77">
                  <c:v>0.93247999999999998</c:v>
                </c:pt>
                <c:pt idx="78">
                  <c:v>0.93276999999999999</c:v>
                </c:pt>
                <c:pt idx="79">
                  <c:v>0.93283000000000005</c:v>
                </c:pt>
                <c:pt idx="80">
                  <c:v>0.93318000000000001</c:v>
                </c:pt>
                <c:pt idx="81">
                  <c:v>0.93362000000000001</c:v>
                </c:pt>
                <c:pt idx="82">
                  <c:v>0.93428999999999995</c:v>
                </c:pt>
                <c:pt idx="83">
                  <c:v>0.93528999999999995</c:v>
                </c:pt>
                <c:pt idx="84">
                  <c:v>0.93559000000000003</c:v>
                </c:pt>
                <c:pt idx="85">
                  <c:v>0.93589</c:v>
                </c:pt>
                <c:pt idx="86">
                  <c:v>0.93676000000000004</c:v>
                </c:pt>
                <c:pt idx="87">
                  <c:v>0.93789999999999996</c:v>
                </c:pt>
                <c:pt idx="88">
                  <c:v>0.93811</c:v>
                </c:pt>
                <c:pt idx="89">
                  <c:v>0.93874999999999997</c:v>
                </c:pt>
                <c:pt idx="90">
                  <c:v>0.93923000000000001</c:v>
                </c:pt>
                <c:pt idx="91">
                  <c:v>0.93874999999999997</c:v>
                </c:pt>
                <c:pt idx="92">
                  <c:v>0.93918999999999997</c:v>
                </c:pt>
                <c:pt idx="93">
                  <c:v>0.93976000000000004</c:v>
                </c:pt>
                <c:pt idx="94">
                  <c:v>0.94081000000000004</c:v>
                </c:pt>
                <c:pt idx="95">
                  <c:v>0.94110000000000005</c:v>
                </c:pt>
                <c:pt idx="96">
                  <c:v>0.94135999999999997</c:v>
                </c:pt>
                <c:pt idx="97">
                  <c:v>0.94255</c:v>
                </c:pt>
                <c:pt idx="98">
                  <c:v>0.94360999999999995</c:v>
                </c:pt>
                <c:pt idx="99">
                  <c:v>0.94406000000000001</c:v>
                </c:pt>
                <c:pt idx="100">
                  <c:v>0.94479000000000002</c:v>
                </c:pt>
                <c:pt idx="101">
                  <c:v>0.94496999999999998</c:v>
                </c:pt>
                <c:pt idx="102">
                  <c:v>0.94567999999999997</c:v>
                </c:pt>
                <c:pt idx="103">
                  <c:v>0.94606999999999997</c:v>
                </c:pt>
                <c:pt idx="104">
                  <c:v>0.94560999999999995</c:v>
                </c:pt>
                <c:pt idx="105">
                  <c:v>0.94574000000000003</c:v>
                </c:pt>
                <c:pt idx="106">
                  <c:v>0.94601000000000002</c:v>
                </c:pt>
                <c:pt idx="107">
                  <c:v>0.94603999999999999</c:v>
                </c:pt>
                <c:pt idx="108">
                  <c:v>0.94608999999999999</c:v>
                </c:pt>
                <c:pt idx="109">
                  <c:v>0.94584000000000001</c:v>
                </c:pt>
                <c:pt idx="110">
                  <c:v>0.94574999999999998</c:v>
                </c:pt>
                <c:pt idx="111">
                  <c:v>0.94625000000000004</c:v>
                </c:pt>
                <c:pt idx="112">
                  <c:v>0.94706999999999997</c:v>
                </c:pt>
                <c:pt idx="113">
                  <c:v>0.94754000000000005</c:v>
                </c:pt>
                <c:pt idx="114">
                  <c:v>0.94742999999999999</c:v>
                </c:pt>
                <c:pt idx="115">
                  <c:v>0.94730999999999999</c:v>
                </c:pt>
                <c:pt idx="116">
                  <c:v>0.94810000000000005</c:v>
                </c:pt>
                <c:pt idx="117">
                  <c:v>0.94872000000000001</c:v>
                </c:pt>
                <c:pt idx="118">
                  <c:v>0.94896999999999998</c:v>
                </c:pt>
                <c:pt idx="119">
                  <c:v>0.94913999999999998</c:v>
                </c:pt>
                <c:pt idx="120">
                  <c:v>0.94930999999999999</c:v>
                </c:pt>
                <c:pt idx="121">
                  <c:v>0.94991000000000003</c:v>
                </c:pt>
                <c:pt idx="122">
                  <c:v>0.95035000000000003</c:v>
                </c:pt>
                <c:pt idx="123">
                  <c:v>0.95023000000000002</c:v>
                </c:pt>
                <c:pt idx="124">
                  <c:v>0.95104</c:v>
                </c:pt>
                <c:pt idx="125">
                  <c:v>0.95155999999999996</c:v>
                </c:pt>
                <c:pt idx="126">
                  <c:v>0.95208000000000004</c:v>
                </c:pt>
                <c:pt idx="127">
                  <c:v>0.95245000000000002</c:v>
                </c:pt>
                <c:pt idx="128">
                  <c:v>0.95255999999999996</c:v>
                </c:pt>
                <c:pt idx="129">
                  <c:v>0.95331999999999995</c:v>
                </c:pt>
                <c:pt idx="130">
                  <c:v>0.95421</c:v>
                </c:pt>
                <c:pt idx="131">
                  <c:v>0.95469999999999999</c:v>
                </c:pt>
                <c:pt idx="132">
                  <c:v>0.95491999999999999</c:v>
                </c:pt>
                <c:pt idx="133">
                  <c:v>0.95528999999999997</c:v>
                </c:pt>
                <c:pt idx="134">
                  <c:v>0.95567000000000002</c:v>
                </c:pt>
                <c:pt idx="135">
                  <c:v>0.95630999999999999</c:v>
                </c:pt>
                <c:pt idx="136">
                  <c:v>0.95667999999999997</c:v>
                </c:pt>
                <c:pt idx="137">
                  <c:v>0.95694999999999997</c:v>
                </c:pt>
                <c:pt idx="138">
                  <c:v>0.95782</c:v>
                </c:pt>
                <c:pt idx="139">
                  <c:v>0.95811999999999997</c:v>
                </c:pt>
                <c:pt idx="140">
                  <c:v>0.95831999999999995</c:v>
                </c:pt>
                <c:pt idx="141">
                  <c:v>0.95889999999999997</c:v>
                </c:pt>
                <c:pt idx="142">
                  <c:v>0.95911999999999997</c:v>
                </c:pt>
                <c:pt idx="143">
                  <c:v>0.95918999999999999</c:v>
                </c:pt>
                <c:pt idx="144">
                  <c:v>0.95974999999999999</c:v>
                </c:pt>
                <c:pt idx="145">
                  <c:v>0.96055000000000001</c:v>
                </c:pt>
                <c:pt idx="146">
                  <c:v>0.96150999999999998</c:v>
                </c:pt>
                <c:pt idx="147">
                  <c:v>0.96214999999999995</c:v>
                </c:pt>
                <c:pt idx="148">
                  <c:v>0.96279999999999999</c:v>
                </c:pt>
                <c:pt idx="149">
                  <c:v>0.96303000000000005</c:v>
                </c:pt>
                <c:pt idx="150">
                  <c:v>0.96333000000000002</c:v>
                </c:pt>
                <c:pt idx="151">
                  <c:v>0.96401000000000003</c:v>
                </c:pt>
                <c:pt idx="152">
                  <c:v>0.96448</c:v>
                </c:pt>
                <c:pt idx="153">
                  <c:v>0.96467999999999998</c:v>
                </c:pt>
                <c:pt idx="154">
                  <c:v>0.96509999999999996</c:v>
                </c:pt>
                <c:pt idx="155">
                  <c:v>0.96606000000000003</c:v>
                </c:pt>
                <c:pt idx="156">
                  <c:v>0.96679000000000004</c:v>
                </c:pt>
                <c:pt idx="157">
                  <c:v>0.96748000000000001</c:v>
                </c:pt>
                <c:pt idx="158">
                  <c:v>0.96709999999999996</c:v>
                </c:pt>
                <c:pt idx="159">
                  <c:v>0.96692999999999996</c:v>
                </c:pt>
                <c:pt idx="160">
                  <c:v>0.96763999999999994</c:v>
                </c:pt>
                <c:pt idx="161">
                  <c:v>0.96804999999999997</c:v>
                </c:pt>
                <c:pt idx="162">
                  <c:v>0.96809000000000001</c:v>
                </c:pt>
                <c:pt idx="163">
                  <c:v>0.96887999999999996</c:v>
                </c:pt>
                <c:pt idx="164">
                  <c:v>0.96906999999999999</c:v>
                </c:pt>
                <c:pt idx="165">
                  <c:v>0.96882999999999997</c:v>
                </c:pt>
                <c:pt idx="166">
                  <c:v>0.96924999999999994</c:v>
                </c:pt>
                <c:pt idx="167">
                  <c:v>0.96941999999999995</c:v>
                </c:pt>
                <c:pt idx="168">
                  <c:v>0.96970000000000001</c:v>
                </c:pt>
                <c:pt idx="169">
                  <c:v>0.97043000000000001</c:v>
                </c:pt>
                <c:pt idx="170">
                  <c:v>0.97138000000000002</c:v>
                </c:pt>
                <c:pt idx="171">
                  <c:v>0.97165999999999997</c:v>
                </c:pt>
                <c:pt idx="172">
                  <c:v>0.97197</c:v>
                </c:pt>
                <c:pt idx="173">
                  <c:v>0.97246999999999995</c:v>
                </c:pt>
                <c:pt idx="174">
                  <c:v>0.97306000000000004</c:v>
                </c:pt>
                <c:pt idx="175">
                  <c:v>0.97363999999999995</c:v>
                </c:pt>
                <c:pt idx="176">
                  <c:v>0.97406999999999999</c:v>
                </c:pt>
                <c:pt idx="177">
                  <c:v>0.97394000000000003</c:v>
                </c:pt>
                <c:pt idx="178">
                  <c:v>0.97428999999999999</c:v>
                </c:pt>
                <c:pt idx="179">
                  <c:v>0.97521999999999998</c:v>
                </c:pt>
                <c:pt idx="180">
                  <c:v>0.97579000000000005</c:v>
                </c:pt>
                <c:pt idx="181">
                  <c:v>0.97638999999999998</c:v>
                </c:pt>
                <c:pt idx="182">
                  <c:v>0.97699999999999998</c:v>
                </c:pt>
                <c:pt idx="183">
                  <c:v>0.97736999999999996</c:v>
                </c:pt>
                <c:pt idx="184">
                  <c:v>0.97802999999999995</c:v>
                </c:pt>
                <c:pt idx="185">
                  <c:v>0.97882999999999998</c:v>
                </c:pt>
                <c:pt idx="186">
                  <c:v>0.97948000000000002</c:v>
                </c:pt>
                <c:pt idx="187">
                  <c:v>0.98002999999999996</c:v>
                </c:pt>
                <c:pt idx="188">
                  <c:v>0.98070000000000002</c:v>
                </c:pt>
                <c:pt idx="189">
                  <c:v>0.98097000000000001</c:v>
                </c:pt>
                <c:pt idx="190">
                  <c:v>0.98146</c:v>
                </c:pt>
                <c:pt idx="191">
                  <c:v>0.98182000000000003</c:v>
                </c:pt>
                <c:pt idx="192">
                  <c:v>0.98228000000000004</c:v>
                </c:pt>
                <c:pt idx="193">
                  <c:v>0.98329999999999995</c:v>
                </c:pt>
                <c:pt idx="194">
                  <c:v>0.98382000000000003</c:v>
                </c:pt>
                <c:pt idx="195">
                  <c:v>0.98387000000000002</c:v>
                </c:pt>
                <c:pt idx="196">
                  <c:v>0.98370000000000002</c:v>
                </c:pt>
                <c:pt idx="197">
                  <c:v>0.98441000000000001</c:v>
                </c:pt>
                <c:pt idx="198">
                  <c:v>0.98479000000000005</c:v>
                </c:pt>
                <c:pt idx="199">
                  <c:v>0.98519999999999996</c:v>
                </c:pt>
                <c:pt idx="200">
                  <c:v>0.98587000000000002</c:v>
                </c:pt>
                <c:pt idx="201">
                  <c:v>0.98619999999999997</c:v>
                </c:pt>
                <c:pt idx="202">
                  <c:v>0.98651</c:v>
                </c:pt>
                <c:pt idx="203">
                  <c:v>0.98712</c:v>
                </c:pt>
                <c:pt idx="204">
                  <c:v>0.98733000000000004</c:v>
                </c:pt>
                <c:pt idx="205">
                  <c:v>0.98745000000000005</c:v>
                </c:pt>
                <c:pt idx="206">
                  <c:v>0.98760000000000003</c:v>
                </c:pt>
                <c:pt idx="207">
                  <c:v>0.98780999999999997</c:v>
                </c:pt>
                <c:pt idx="208">
                  <c:v>0.98836000000000002</c:v>
                </c:pt>
                <c:pt idx="209">
                  <c:v>0.98873999999999995</c:v>
                </c:pt>
                <c:pt idx="210">
                  <c:v>0.98933000000000004</c:v>
                </c:pt>
                <c:pt idx="211">
                  <c:v>0.98968</c:v>
                </c:pt>
                <c:pt idx="212">
                  <c:v>0.98973</c:v>
                </c:pt>
                <c:pt idx="213">
                  <c:v>0.98955000000000004</c:v>
                </c:pt>
                <c:pt idx="214">
                  <c:v>0.98956999999999995</c:v>
                </c:pt>
                <c:pt idx="215">
                  <c:v>0.98980999999999997</c:v>
                </c:pt>
                <c:pt idx="216">
                  <c:v>0.99007000000000001</c:v>
                </c:pt>
                <c:pt idx="217">
                  <c:v>0.99038999999999999</c:v>
                </c:pt>
                <c:pt idx="218">
                  <c:v>0.99068999999999996</c:v>
                </c:pt>
                <c:pt idx="219">
                  <c:v>0.99077999999999999</c:v>
                </c:pt>
                <c:pt idx="220">
                  <c:v>0.99073</c:v>
                </c:pt>
                <c:pt idx="221">
                  <c:v>0.99121000000000004</c:v>
                </c:pt>
                <c:pt idx="222">
                  <c:v>0.99068000000000001</c:v>
                </c:pt>
                <c:pt idx="223">
                  <c:v>0.99090999999999996</c:v>
                </c:pt>
                <c:pt idx="224">
                  <c:v>0.99119000000000002</c:v>
                </c:pt>
                <c:pt idx="225">
                  <c:v>0.99139999999999995</c:v>
                </c:pt>
                <c:pt idx="226">
                  <c:v>0.99229999999999996</c:v>
                </c:pt>
                <c:pt idx="227">
                  <c:v>0.99292000000000002</c:v>
                </c:pt>
                <c:pt idx="228">
                  <c:v>0.99326999999999999</c:v>
                </c:pt>
                <c:pt idx="229">
                  <c:v>0.99363999999999997</c:v>
                </c:pt>
                <c:pt idx="230">
                  <c:v>0.99348999999999998</c:v>
                </c:pt>
                <c:pt idx="231">
                  <c:v>0.99338000000000004</c:v>
                </c:pt>
                <c:pt idx="232">
                  <c:v>0.99375999999999998</c:v>
                </c:pt>
                <c:pt idx="233">
                  <c:v>0.99441999999999997</c:v>
                </c:pt>
                <c:pt idx="234">
                  <c:v>0.99511000000000005</c:v>
                </c:pt>
                <c:pt idx="235">
                  <c:v>0.99529999999999996</c:v>
                </c:pt>
                <c:pt idx="236">
                  <c:v>0.99538000000000004</c:v>
                </c:pt>
                <c:pt idx="237">
                  <c:v>0.99551000000000001</c:v>
                </c:pt>
                <c:pt idx="238">
                  <c:v>0.99578</c:v>
                </c:pt>
                <c:pt idx="239">
                  <c:v>0.99604999999999999</c:v>
                </c:pt>
                <c:pt idx="240">
                  <c:v>0.99617</c:v>
                </c:pt>
                <c:pt idx="241">
                  <c:v>0.99641000000000002</c:v>
                </c:pt>
                <c:pt idx="242">
                  <c:v>0.99761999999999995</c:v>
                </c:pt>
                <c:pt idx="243">
                  <c:v>0.99836000000000003</c:v>
                </c:pt>
                <c:pt idx="244">
                  <c:v>0.99838000000000005</c:v>
                </c:pt>
                <c:pt idx="245">
                  <c:v>0.99887999999999999</c:v>
                </c:pt>
                <c:pt idx="246">
                  <c:v>0.99833000000000005</c:v>
                </c:pt>
                <c:pt idx="247">
                  <c:v>0.99824000000000002</c:v>
                </c:pt>
                <c:pt idx="248">
                  <c:v>0.99811000000000005</c:v>
                </c:pt>
                <c:pt idx="249">
                  <c:v>0.99804000000000004</c:v>
                </c:pt>
                <c:pt idx="250">
                  <c:v>0.99822999999999995</c:v>
                </c:pt>
                <c:pt idx="251">
                  <c:v>0.99822999999999995</c:v>
                </c:pt>
                <c:pt idx="252">
                  <c:v>0.99831999999999999</c:v>
                </c:pt>
                <c:pt idx="253">
                  <c:v>0.99804999999999999</c:v>
                </c:pt>
                <c:pt idx="254">
                  <c:v>0.99768000000000001</c:v>
                </c:pt>
                <c:pt idx="255">
                  <c:v>0.99787999999999999</c:v>
                </c:pt>
                <c:pt idx="256">
                  <c:v>0.99851999999999996</c:v>
                </c:pt>
                <c:pt idx="257">
                  <c:v>0.99890000000000001</c:v>
                </c:pt>
                <c:pt idx="258">
                  <c:v>0.99921000000000004</c:v>
                </c:pt>
                <c:pt idx="259">
                  <c:v>0.99939999999999996</c:v>
                </c:pt>
                <c:pt idx="260">
                  <c:v>0.99997000000000003</c:v>
                </c:pt>
                <c:pt idx="261">
                  <c:v>1</c:v>
                </c:pt>
                <c:pt idx="262">
                  <c:v>0.99939</c:v>
                </c:pt>
                <c:pt idx="263">
                  <c:v>0.99890999999999996</c:v>
                </c:pt>
                <c:pt idx="264">
                  <c:v>0.99919000000000002</c:v>
                </c:pt>
                <c:pt idx="265">
                  <c:v>0.99944999999999995</c:v>
                </c:pt>
                <c:pt idx="266">
                  <c:v>0.99965000000000004</c:v>
                </c:pt>
                <c:pt idx="267">
                  <c:v>0.99941999999999998</c:v>
                </c:pt>
                <c:pt idx="268">
                  <c:v>0.99924000000000002</c:v>
                </c:pt>
                <c:pt idx="269">
                  <c:v>0.99963999999999997</c:v>
                </c:pt>
                <c:pt idx="270">
                  <c:v>0.99951000000000001</c:v>
                </c:pt>
                <c:pt idx="271">
                  <c:v>0.99939999999999996</c:v>
                </c:pt>
                <c:pt idx="272">
                  <c:v>0.99939999999999996</c:v>
                </c:pt>
                <c:pt idx="273">
                  <c:v>0.99948999999999999</c:v>
                </c:pt>
                <c:pt idx="274">
                  <c:v>0.99950000000000006</c:v>
                </c:pt>
                <c:pt idx="275">
                  <c:v>0.99946999999999997</c:v>
                </c:pt>
                <c:pt idx="276">
                  <c:v>0.99912000000000001</c:v>
                </c:pt>
                <c:pt idx="277">
                  <c:v>0.99856999999999996</c:v>
                </c:pt>
                <c:pt idx="278">
                  <c:v>0.99807000000000001</c:v>
                </c:pt>
                <c:pt idx="279">
                  <c:v>0.99807999999999997</c:v>
                </c:pt>
                <c:pt idx="280">
                  <c:v>0.99790999999999996</c:v>
                </c:pt>
                <c:pt idx="281">
                  <c:v>0.99799000000000004</c:v>
                </c:pt>
                <c:pt idx="282">
                  <c:v>0.99817999999999996</c:v>
                </c:pt>
                <c:pt idx="283">
                  <c:v>0.99824999999999997</c:v>
                </c:pt>
                <c:pt idx="284">
                  <c:v>0.99831000000000003</c:v>
                </c:pt>
                <c:pt idx="285">
                  <c:v>0.99839</c:v>
                </c:pt>
                <c:pt idx="286">
                  <c:v>0.99851999999999996</c:v>
                </c:pt>
                <c:pt idx="287">
                  <c:v>0.99844999999999995</c:v>
                </c:pt>
                <c:pt idx="288">
                  <c:v>0.99812000000000001</c:v>
                </c:pt>
                <c:pt idx="289">
                  <c:v>0.99785000000000001</c:v>
                </c:pt>
                <c:pt idx="290">
                  <c:v>0.99800999999999995</c:v>
                </c:pt>
                <c:pt idx="291">
                  <c:v>0.99827999999999995</c:v>
                </c:pt>
                <c:pt idx="292">
                  <c:v>0.99839</c:v>
                </c:pt>
                <c:pt idx="293">
                  <c:v>0.99829999999999997</c:v>
                </c:pt>
                <c:pt idx="294">
                  <c:v>0.99838000000000005</c:v>
                </c:pt>
                <c:pt idx="295">
                  <c:v>0.99838000000000005</c:v>
                </c:pt>
                <c:pt idx="296">
                  <c:v>0.99841000000000002</c:v>
                </c:pt>
                <c:pt idx="297">
                  <c:v>0.99853999999999998</c:v>
                </c:pt>
                <c:pt idx="298">
                  <c:v>0.99868000000000001</c:v>
                </c:pt>
                <c:pt idx="299">
                  <c:v>0.99850000000000005</c:v>
                </c:pt>
                <c:pt idx="300">
                  <c:v>0.99822</c:v>
                </c:pt>
                <c:pt idx="301">
                  <c:v>0.99770999999999999</c:v>
                </c:pt>
                <c:pt idx="302">
                  <c:v>0.99717</c:v>
                </c:pt>
                <c:pt idx="303">
                  <c:v>0.99692000000000003</c:v>
                </c:pt>
                <c:pt idx="304">
                  <c:v>0.99617</c:v>
                </c:pt>
                <c:pt idx="305">
                  <c:v>0.99560999999999999</c:v>
                </c:pt>
                <c:pt idx="306">
                  <c:v>0.99489000000000005</c:v>
                </c:pt>
                <c:pt idx="307">
                  <c:v>0.99478999999999995</c:v>
                </c:pt>
                <c:pt idx="308">
                  <c:v>0.99456999999999995</c:v>
                </c:pt>
                <c:pt idx="309">
                  <c:v>0.99390000000000001</c:v>
                </c:pt>
                <c:pt idx="310">
                  <c:v>0.99329999999999996</c:v>
                </c:pt>
                <c:pt idx="311">
                  <c:v>0.99272000000000005</c:v>
                </c:pt>
                <c:pt idx="312">
                  <c:v>0.99217</c:v>
                </c:pt>
                <c:pt idx="313">
                  <c:v>0.99168999999999996</c:v>
                </c:pt>
                <c:pt idx="314">
                  <c:v>0.99107000000000001</c:v>
                </c:pt>
                <c:pt idx="315">
                  <c:v>0.99029999999999996</c:v>
                </c:pt>
                <c:pt idx="316">
                  <c:v>0.98989000000000005</c:v>
                </c:pt>
                <c:pt idx="317">
                  <c:v>0.98953000000000002</c:v>
                </c:pt>
                <c:pt idx="318">
                  <c:v>0.98906000000000005</c:v>
                </c:pt>
                <c:pt idx="319">
                  <c:v>0.98846000000000001</c:v>
                </c:pt>
                <c:pt idx="320">
                  <c:v>0.98770000000000002</c:v>
                </c:pt>
                <c:pt idx="321">
                  <c:v>0.98743000000000003</c:v>
                </c:pt>
                <c:pt idx="322">
                  <c:v>0.98724999999999996</c:v>
                </c:pt>
                <c:pt idx="323">
                  <c:v>0.98653000000000002</c:v>
                </c:pt>
                <c:pt idx="324">
                  <c:v>0.98577000000000004</c:v>
                </c:pt>
                <c:pt idx="325">
                  <c:v>0.98482000000000003</c:v>
                </c:pt>
                <c:pt idx="326">
                  <c:v>0.98431999999999997</c:v>
                </c:pt>
                <c:pt idx="327">
                  <c:v>0.98389000000000004</c:v>
                </c:pt>
                <c:pt idx="328">
                  <c:v>0.98333999999999999</c:v>
                </c:pt>
                <c:pt idx="329">
                  <c:v>0.98253000000000001</c:v>
                </c:pt>
                <c:pt idx="330">
                  <c:v>0.98207</c:v>
                </c:pt>
                <c:pt idx="331">
                  <c:v>0.98148999999999997</c:v>
                </c:pt>
                <c:pt idx="332">
                  <c:v>0.98060999999999998</c:v>
                </c:pt>
                <c:pt idx="333">
                  <c:v>0.97955999999999999</c:v>
                </c:pt>
                <c:pt idx="334">
                  <c:v>0.97870999999999997</c:v>
                </c:pt>
                <c:pt idx="335">
                  <c:v>0.97772999999999999</c:v>
                </c:pt>
                <c:pt idx="336">
                  <c:v>0.97640000000000005</c:v>
                </c:pt>
                <c:pt idx="337">
                  <c:v>0.97514999999999996</c:v>
                </c:pt>
                <c:pt idx="338">
                  <c:v>0.97411999999999999</c:v>
                </c:pt>
                <c:pt idx="339">
                  <c:v>0.97302</c:v>
                </c:pt>
                <c:pt idx="340">
                  <c:v>0.97184999999999999</c:v>
                </c:pt>
                <c:pt idx="341">
                  <c:v>0.97053999999999996</c:v>
                </c:pt>
                <c:pt idx="342">
                  <c:v>0.96948000000000001</c:v>
                </c:pt>
                <c:pt idx="343">
                  <c:v>0.96879000000000004</c:v>
                </c:pt>
                <c:pt idx="344">
                  <c:v>0.96818000000000004</c:v>
                </c:pt>
                <c:pt idx="345">
                  <c:v>0.96743000000000001</c:v>
                </c:pt>
                <c:pt idx="346">
                  <c:v>0.96628000000000003</c:v>
                </c:pt>
                <c:pt idx="347">
                  <c:v>0.96487000000000001</c:v>
                </c:pt>
                <c:pt idx="348">
                  <c:v>0.96389999999999998</c:v>
                </c:pt>
                <c:pt idx="349">
                  <c:v>0.96296000000000004</c:v>
                </c:pt>
                <c:pt idx="350">
                  <c:v>0.96187</c:v>
                </c:pt>
                <c:pt idx="351">
                  <c:v>0.96101999999999999</c:v>
                </c:pt>
                <c:pt idx="352">
                  <c:v>0.96028999999999998</c:v>
                </c:pt>
                <c:pt idx="353">
                  <c:v>0.95953999999999995</c:v>
                </c:pt>
                <c:pt idx="354">
                  <c:v>0.95857000000000003</c:v>
                </c:pt>
                <c:pt idx="355">
                  <c:v>0.95782999999999996</c:v>
                </c:pt>
                <c:pt idx="356">
                  <c:v>0.95713000000000004</c:v>
                </c:pt>
                <c:pt idx="357">
                  <c:v>0.95691000000000004</c:v>
                </c:pt>
                <c:pt idx="358">
                  <c:v>0.95594000000000001</c:v>
                </c:pt>
                <c:pt idx="359">
                  <c:v>0.95508999999999999</c:v>
                </c:pt>
                <c:pt idx="360">
                  <c:v>0.95448</c:v>
                </c:pt>
                <c:pt idx="361">
                  <c:v>0.95382</c:v>
                </c:pt>
                <c:pt idx="362">
                  <c:v>0.95286999999999999</c:v>
                </c:pt>
                <c:pt idx="363">
                  <c:v>0.95167999999999997</c:v>
                </c:pt>
                <c:pt idx="364">
                  <c:v>0.95082</c:v>
                </c:pt>
                <c:pt idx="365">
                  <c:v>0.94977999999999996</c:v>
                </c:pt>
                <c:pt idx="366">
                  <c:v>0.94891999999999999</c:v>
                </c:pt>
                <c:pt idx="367">
                  <c:v>0.94803000000000004</c:v>
                </c:pt>
                <c:pt idx="368">
                  <c:v>0.94688000000000005</c:v>
                </c:pt>
                <c:pt idx="369">
                  <c:v>0.94586000000000003</c:v>
                </c:pt>
                <c:pt idx="370">
                  <c:v>0.94481999999999999</c:v>
                </c:pt>
                <c:pt idx="371">
                  <c:v>0.94391999999999998</c:v>
                </c:pt>
                <c:pt idx="372">
                  <c:v>0.94299999999999995</c:v>
                </c:pt>
                <c:pt idx="373">
                  <c:v>0.94198999999999999</c:v>
                </c:pt>
                <c:pt idx="374">
                  <c:v>0.94103999999999999</c:v>
                </c:pt>
                <c:pt idx="375">
                  <c:v>0.94023000000000001</c:v>
                </c:pt>
                <c:pt idx="376">
                  <c:v>0.93952999999999998</c:v>
                </c:pt>
                <c:pt idx="377">
                  <c:v>0.93806999999999996</c:v>
                </c:pt>
                <c:pt idx="378">
                  <c:v>0.93713000000000002</c:v>
                </c:pt>
                <c:pt idx="379">
                  <c:v>0.93622000000000005</c:v>
                </c:pt>
                <c:pt idx="380">
                  <c:v>0.93530000000000002</c:v>
                </c:pt>
                <c:pt idx="381">
                  <c:v>0.93415000000000004</c:v>
                </c:pt>
                <c:pt idx="382">
                  <c:v>0.93333999999999995</c:v>
                </c:pt>
                <c:pt idx="383">
                  <c:v>0.93262999999999996</c:v>
                </c:pt>
                <c:pt idx="384">
                  <c:v>0.93162</c:v>
                </c:pt>
                <c:pt idx="385">
                  <c:v>0.93081000000000003</c:v>
                </c:pt>
                <c:pt idx="386">
                  <c:v>0.93001999999999996</c:v>
                </c:pt>
                <c:pt idx="387">
                  <c:v>0.92940999999999996</c:v>
                </c:pt>
                <c:pt idx="388">
                  <c:v>0.92918000000000001</c:v>
                </c:pt>
                <c:pt idx="389">
                  <c:v>0.92849999999999999</c:v>
                </c:pt>
                <c:pt idx="390">
                  <c:v>0.92783000000000004</c:v>
                </c:pt>
                <c:pt idx="391">
                  <c:v>0.92684999999999995</c:v>
                </c:pt>
                <c:pt idx="392">
                  <c:v>0.92650999999999994</c:v>
                </c:pt>
                <c:pt idx="393">
                  <c:v>0.92615999999999998</c:v>
                </c:pt>
                <c:pt idx="394">
                  <c:v>0.92559000000000002</c:v>
                </c:pt>
                <c:pt idx="395">
                  <c:v>0.92454999999999998</c:v>
                </c:pt>
                <c:pt idx="396">
                  <c:v>0.92378000000000005</c:v>
                </c:pt>
                <c:pt idx="397">
                  <c:v>0.92329000000000006</c:v>
                </c:pt>
                <c:pt idx="398">
                  <c:v>0.92325999999999997</c:v>
                </c:pt>
                <c:pt idx="399">
                  <c:v>0.92296999999999996</c:v>
                </c:pt>
                <c:pt idx="400">
                  <c:v>0.92264999999999997</c:v>
                </c:pt>
                <c:pt idx="401">
                  <c:v>0.92252999999999996</c:v>
                </c:pt>
                <c:pt idx="402">
                  <c:v>0.92203999999999997</c:v>
                </c:pt>
                <c:pt idx="403">
                  <c:v>0.92154999999999998</c:v>
                </c:pt>
                <c:pt idx="404">
                  <c:v>0.92132999999999998</c:v>
                </c:pt>
                <c:pt idx="405">
                  <c:v>0.92073000000000005</c:v>
                </c:pt>
                <c:pt idx="406">
                  <c:v>0.92061000000000004</c:v>
                </c:pt>
                <c:pt idx="407">
                  <c:v>0.92010999999999998</c:v>
                </c:pt>
                <c:pt idx="408">
                  <c:v>0.91976000000000002</c:v>
                </c:pt>
                <c:pt idx="409">
                  <c:v>0.91969000000000001</c:v>
                </c:pt>
                <c:pt idx="410">
                  <c:v>0.91968000000000005</c:v>
                </c:pt>
                <c:pt idx="411">
                  <c:v>0.91918</c:v>
                </c:pt>
                <c:pt idx="412">
                  <c:v>0.91879999999999995</c:v>
                </c:pt>
                <c:pt idx="413">
                  <c:v>0.91835</c:v>
                </c:pt>
                <c:pt idx="414">
                  <c:v>0.91822000000000004</c:v>
                </c:pt>
                <c:pt idx="415">
                  <c:v>0.91810999999999998</c:v>
                </c:pt>
                <c:pt idx="416">
                  <c:v>0.91807000000000005</c:v>
                </c:pt>
                <c:pt idx="417">
                  <c:v>0.91761000000000004</c:v>
                </c:pt>
                <c:pt idx="418">
                  <c:v>0.91673000000000004</c:v>
                </c:pt>
                <c:pt idx="419">
                  <c:v>0.91659999999999997</c:v>
                </c:pt>
                <c:pt idx="420">
                  <c:v>0.91605000000000003</c:v>
                </c:pt>
                <c:pt idx="421">
                  <c:v>0.91566999999999998</c:v>
                </c:pt>
                <c:pt idx="422">
                  <c:v>0.91571999999999998</c:v>
                </c:pt>
                <c:pt idx="423">
                  <c:v>0.91569999999999996</c:v>
                </c:pt>
                <c:pt idx="424">
                  <c:v>0.91576000000000002</c:v>
                </c:pt>
                <c:pt idx="425">
                  <c:v>0.91591999999999996</c:v>
                </c:pt>
                <c:pt idx="426">
                  <c:v>0.91578000000000004</c:v>
                </c:pt>
                <c:pt idx="427">
                  <c:v>0.91547999999999996</c:v>
                </c:pt>
                <c:pt idx="428">
                  <c:v>0.91503999999999996</c:v>
                </c:pt>
                <c:pt idx="429">
                  <c:v>0.91468000000000005</c:v>
                </c:pt>
                <c:pt idx="430">
                  <c:v>0.91464000000000001</c:v>
                </c:pt>
                <c:pt idx="431">
                  <c:v>0.91449000000000003</c:v>
                </c:pt>
                <c:pt idx="432">
                  <c:v>0.91437000000000002</c:v>
                </c:pt>
                <c:pt idx="433">
                  <c:v>0.91440999999999995</c:v>
                </c:pt>
                <c:pt idx="434">
                  <c:v>0.91451000000000005</c:v>
                </c:pt>
                <c:pt idx="435">
                  <c:v>0.91457999999999995</c:v>
                </c:pt>
                <c:pt idx="436">
                  <c:v>0.91437999999999997</c:v>
                </c:pt>
                <c:pt idx="437">
                  <c:v>0.91456000000000004</c:v>
                </c:pt>
                <c:pt idx="438">
                  <c:v>0.91479999999999995</c:v>
                </c:pt>
                <c:pt idx="439">
                  <c:v>0.91501999999999994</c:v>
                </c:pt>
                <c:pt idx="440">
                  <c:v>0.91537000000000002</c:v>
                </c:pt>
                <c:pt idx="441">
                  <c:v>0.91566999999999998</c:v>
                </c:pt>
                <c:pt idx="442">
                  <c:v>0.91583999999999999</c:v>
                </c:pt>
                <c:pt idx="443">
                  <c:v>0.91596</c:v>
                </c:pt>
                <c:pt idx="444">
                  <c:v>0.91600999999999999</c:v>
                </c:pt>
                <c:pt idx="445">
                  <c:v>0.91605000000000003</c:v>
                </c:pt>
                <c:pt idx="446">
                  <c:v>0.91630999999999996</c:v>
                </c:pt>
                <c:pt idx="447">
                  <c:v>0.91654999999999998</c:v>
                </c:pt>
                <c:pt idx="448">
                  <c:v>0.91686999999999996</c:v>
                </c:pt>
                <c:pt idx="449">
                  <c:v>0.91710000000000003</c:v>
                </c:pt>
                <c:pt idx="450">
                  <c:v>0.91720999999999997</c:v>
                </c:pt>
                <c:pt idx="451">
                  <c:v>0.91790000000000005</c:v>
                </c:pt>
                <c:pt idx="452">
                  <c:v>0.91815999999999998</c:v>
                </c:pt>
                <c:pt idx="453">
                  <c:v>0.91820000000000002</c:v>
                </c:pt>
                <c:pt idx="454">
                  <c:v>0.91832999999999998</c:v>
                </c:pt>
                <c:pt idx="455">
                  <c:v>0.91849000000000003</c:v>
                </c:pt>
                <c:pt idx="456">
                  <c:v>0.91871999999999998</c:v>
                </c:pt>
                <c:pt idx="457">
                  <c:v>0.91886999999999996</c:v>
                </c:pt>
                <c:pt idx="458">
                  <c:v>0.91888000000000003</c:v>
                </c:pt>
                <c:pt idx="459">
                  <c:v>0.91891999999999996</c:v>
                </c:pt>
                <c:pt idx="460">
                  <c:v>0.91873000000000005</c:v>
                </c:pt>
                <c:pt idx="461">
                  <c:v>0.91837000000000002</c:v>
                </c:pt>
                <c:pt idx="462">
                  <c:v>0.91800999999999999</c:v>
                </c:pt>
                <c:pt idx="463">
                  <c:v>0.91796999999999995</c:v>
                </c:pt>
                <c:pt idx="464">
                  <c:v>0.91818999999999995</c:v>
                </c:pt>
                <c:pt idx="465">
                  <c:v>0.91796999999999995</c:v>
                </c:pt>
                <c:pt idx="466">
                  <c:v>0.91779999999999995</c:v>
                </c:pt>
                <c:pt idx="467">
                  <c:v>0.91781000000000001</c:v>
                </c:pt>
                <c:pt idx="468">
                  <c:v>0.91778999999999999</c:v>
                </c:pt>
                <c:pt idx="469">
                  <c:v>0.91764000000000001</c:v>
                </c:pt>
                <c:pt idx="470">
                  <c:v>0.91722000000000004</c:v>
                </c:pt>
                <c:pt idx="471">
                  <c:v>0.91696</c:v>
                </c:pt>
                <c:pt idx="472">
                  <c:v>0.91703000000000001</c:v>
                </c:pt>
                <c:pt idx="473">
                  <c:v>0.91691999999999996</c:v>
                </c:pt>
                <c:pt idx="474">
                  <c:v>0.91691</c:v>
                </c:pt>
                <c:pt idx="475">
                  <c:v>0.91679999999999995</c:v>
                </c:pt>
                <c:pt idx="476">
                  <c:v>0.91725000000000001</c:v>
                </c:pt>
                <c:pt idx="477">
                  <c:v>0.91712000000000005</c:v>
                </c:pt>
                <c:pt idx="478">
                  <c:v>0.91681000000000001</c:v>
                </c:pt>
                <c:pt idx="479">
                  <c:v>0.91664999999999996</c:v>
                </c:pt>
                <c:pt idx="480">
                  <c:v>0.91701999999999995</c:v>
                </c:pt>
                <c:pt idx="481">
                  <c:v>0.91742999999999997</c:v>
                </c:pt>
                <c:pt idx="482">
                  <c:v>0.91759000000000002</c:v>
                </c:pt>
                <c:pt idx="483">
                  <c:v>0.91718999999999995</c:v>
                </c:pt>
                <c:pt idx="484">
                  <c:v>0.91698999999999997</c:v>
                </c:pt>
                <c:pt idx="485">
                  <c:v>0.91732000000000002</c:v>
                </c:pt>
                <c:pt idx="486">
                  <c:v>0.91752</c:v>
                </c:pt>
                <c:pt idx="487">
                  <c:v>0.91705999999999999</c:v>
                </c:pt>
                <c:pt idx="488">
                  <c:v>0.91700999999999999</c:v>
                </c:pt>
                <c:pt idx="489">
                  <c:v>0.91685000000000005</c:v>
                </c:pt>
                <c:pt idx="490">
                  <c:v>0.91696999999999995</c:v>
                </c:pt>
                <c:pt idx="491">
                  <c:v>0.91683000000000003</c:v>
                </c:pt>
                <c:pt idx="492">
                  <c:v>0.91696999999999995</c:v>
                </c:pt>
                <c:pt idx="493">
                  <c:v>0.91708999999999996</c:v>
                </c:pt>
                <c:pt idx="494">
                  <c:v>0.91691</c:v>
                </c:pt>
                <c:pt idx="495">
                  <c:v>0.91696</c:v>
                </c:pt>
                <c:pt idx="496">
                  <c:v>0.91693999999999998</c:v>
                </c:pt>
                <c:pt idx="497">
                  <c:v>0.91725000000000001</c:v>
                </c:pt>
                <c:pt idx="498">
                  <c:v>0.91724000000000006</c:v>
                </c:pt>
                <c:pt idx="499">
                  <c:v>0.91705999999999999</c:v>
                </c:pt>
                <c:pt idx="500">
                  <c:v>0.91681999999999997</c:v>
                </c:pt>
                <c:pt idx="501">
                  <c:v>0.91632999999999998</c:v>
                </c:pt>
                <c:pt idx="502">
                  <c:v>0.91617999999999999</c:v>
                </c:pt>
                <c:pt idx="503">
                  <c:v>0.91649999999999998</c:v>
                </c:pt>
                <c:pt idx="504">
                  <c:v>0.91615999999999997</c:v>
                </c:pt>
                <c:pt idx="505">
                  <c:v>0.91596</c:v>
                </c:pt>
                <c:pt idx="506">
                  <c:v>0.91603999999999997</c:v>
                </c:pt>
                <c:pt idx="507">
                  <c:v>0.91617000000000004</c:v>
                </c:pt>
                <c:pt idx="508">
                  <c:v>0.91613</c:v>
                </c:pt>
                <c:pt idx="509">
                  <c:v>0.91603999999999997</c:v>
                </c:pt>
                <c:pt idx="510">
                  <c:v>0.91583999999999999</c:v>
                </c:pt>
                <c:pt idx="511">
                  <c:v>0.91568000000000005</c:v>
                </c:pt>
                <c:pt idx="512">
                  <c:v>0.91525999999999996</c:v>
                </c:pt>
                <c:pt idx="513">
                  <c:v>0.91578999999999999</c:v>
                </c:pt>
                <c:pt idx="514">
                  <c:v>0.91522999999999999</c:v>
                </c:pt>
                <c:pt idx="515">
                  <c:v>0.91495000000000004</c:v>
                </c:pt>
                <c:pt idx="516">
                  <c:v>0.91461999999999999</c:v>
                </c:pt>
                <c:pt idx="517">
                  <c:v>0.91435999999999995</c:v>
                </c:pt>
                <c:pt idx="518">
                  <c:v>0.91442000000000001</c:v>
                </c:pt>
                <c:pt idx="519">
                  <c:v>0.91405999999999998</c:v>
                </c:pt>
                <c:pt idx="520">
                  <c:v>0.91425000000000001</c:v>
                </c:pt>
                <c:pt idx="521">
                  <c:v>0.91437000000000002</c:v>
                </c:pt>
                <c:pt idx="522">
                  <c:v>0.91417999999999999</c:v>
                </c:pt>
                <c:pt idx="523">
                  <c:v>0.91430999999999996</c:v>
                </c:pt>
                <c:pt idx="524">
                  <c:v>0.91391</c:v>
                </c:pt>
                <c:pt idx="525">
                  <c:v>0.91391999999999995</c:v>
                </c:pt>
                <c:pt idx="526">
                  <c:v>0.91378999999999999</c:v>
                </c:pt>
                <c:pt idx="527">
                  <c:v>0.91395999999999999</c:v>
                </c:pt>
                <c:pt idx="528">
                  <c:v>0.91400999999999999</c:v>
                </c:pt>
                <c:pt idx="529">
                  <c:v>0.91395999999999999</c:v>
                </c:pt>
                <c:pt idx="530">
                  <c:v>0.91402000000000005</c:v>
                </c:pt>
                <c:pt idx="531">
                  <c:v>0.91376999999999997</c:v>
                </c:pt>
                <c:pt idx="532">
                  <c:v>0.91313</c:v>
                </c:pt>
                <c:pt idx="533">
                  <c:v>0.91303999999999996</c:v>
                </c:pt>
                <c:pt idx="534">
                  <c:v>0.91288999999999998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AB-4D96-87F1-75F5E6B40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973412"/>
        <c:axId val="543811077"/>
      </c:lineChart>
      <c:catAx>
        <c:axId val="979734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00">
                <a:latin typeface="Palatino"/>
              </a:defRPr>
            </a:pPr>
            <a:endParaRPr lang="en-US"/>
          </a:p>
        </c:txPr>
        <c:crossAx val="543811077"/>
        <c:crosses val="autoZero"/>
        <c:auto val="1"/>
        <c:lblAlgn val="ctr"/>
        <c:lblOffset val="100"/>
        <c:tickLblSkip val="100"/>
        <c:tickMarkSkip val="1"/>
        <c:noMultiLvlLbl val="0"/>
      </c:catAx>
      <c:valAx>
        <c:axId val="543811077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979734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1000" kern="120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x-none"/>
              <a:t>SNR = 25; SAM = 2.8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'[14.csv]14'!$B$1</c:f>
              <c:strCache>
                <c:ptCount val="1"/>
                <c:pt idx="0">
                  <c:v>KRISM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'[14.csv]14'!$A$2:$A$547</c:f>
              <c:numCache>
                <c:formatCode>General</c:formatCode>
                <c:ptCount val="546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'[14.csv]14'!$B$2:$B$547</c:f>
              <c:numCache>
                <c:formatCode>General</c:formatCode>
                <c:ptCount val="546"/>
                <c:pt idx="0">
                  <c:v>0.24709999999999999</c:v>
                </c:pt>
                <c:pt idx="1">
                  <c:v>0.24560999999999999</c:v>
                </c:pt>
                <c:pt idx="2">
                  <c:v>0.2442</c:v>
                </c:pt>
                <c:pt idx="3">
                  <c:v>0.24285999999999999</c:v>
                </c:pt>
                <c:pt idx="4">
                  <c:v>0.24160000000000001</c:v>
                </c:pt>
                <c:pt idx="5">
                  <c:v>0.2404</c:v>
                </c:pt>
                <c:pt idx="6">
                  <c:v>0.23929</c:v>
                </c:pt>
                <c:pt idx="7">
                  <c:v>0.23824000000000001</c:v>
                </c:pt>
                <c:pt idx="8">
                  <c:v>0.23727000000000001</c:v>
                </c:pt>
                <c:pt idx="9">
                  <c:v>0.23635999999999999</c:v>
                </c:pt>
                <c:pt idx="10">
                  <c:v>0.23552000000000001</c:v>
                </c:pt>
                <c:pt idx="11">
                  <c:v>0.23474</c:v>
                </c:pt>
                <c:pt idx="12">
                  <c:v>0.23402999999999999</c:v>
                </c:pt>
                <c:pt idx="13">
                  <c:v>0.23338999999999999</c:v>
                </c:pt>
                <c:pt idx="14">
                  <c:v>0.23280999999999999</c:v>
                </c:pt>
                <c:pt idx="15">
                  <c:v>0.23230000000000001</c:v>
                </c:pt>
                <c:pt idx="16">
                  <c:v>0.23185</c:v>
                </c:pt>
                <c:pt idx="17">
                  <c:v>0.23147000000000001</c:v>
                </c:pt>
                <c:pt idx="18">
                  <c:v>0.23114999999999999</c:v>
                </c:pt>
                <c:pt idx="19">
                  <c:v>0.23089000000000001</c:v>
                </c:pt>
                <c:pt idx="20">
                  <c:v>0.23069000000000001</c:v>
                </c:pt>
                <c:pt idx="21">
                  <c:v>0.23053999999999999</c:v>
                </c:pt>
                <c:pt idx="22">
                  <c:v>0.23043</c:v>
                </c:pt>
                <c:pt idx="23">
                  <c:v>0.23036999999999999</c:v>
                </c:pt>
                <c:pt idx="24">
                  <c:v>0.23035</c:v>
                </c:pt>
                <c:pt idx="25">
                  <c:v>0.23038</c:v>
                </c:pt>
                <c:pt idx="26">
                  <c:v>0.23044999999999999</c:v>
                </c:pt>
                <c:pt idx="27">
                  <c:v>0.23055999999999999</c:v>
                </c:pt>
                <c:pt idx="28">
                  <c:v>0.23072000000000001</c:v>
                </c:pt>
                <c:pt idx="29">
                  <c:v>0.23091</c:v>
                </c:pt>
                <c:pt idx="30">
                  <c:v>0.23114000000000001</c:v>
                </c:pt>
                <c:pt idx="31">
                  <c:v>0.23141999999999999</c:v>
                </c:pt>
                <c:pt idx="32">
                  <c:v>0.23172999999999999</c:v>
                </c:pt>
                <c:pt idx="33">
                  <c:v>0.23207</c:v>
                </c:pt>
                <c:pt idx="34">
                  <c:v>0.23246</c:v>
                </c:pt>
                <c:pt idx="35">
                  <c:v>0.23288</c:v>
                </c:pt>
                <c:pt idx="36">
                  <c:v>0.23333000000000001</c:v>
                </c:pt>
                <c:pt idx="37">
                  <c:v>0.23380999999999999</c:v>
                </c:pt>
                <c:pt idx="38">
                  <c:v>0.23433000000000001</c:v>
                </c:pt>
                <c:pt idx="39">
                  <c:v>0.23488000000000001</c:v>
                </c:pt>
                <c:pt idx="40">
                  <c:v>0.23547000000000001</c:v>
                </c:pt>
                <c:pt idx="41">
                  <c:v>0.23608999999999999</c:v>
                </c:pt>
                <c:pt idx="42">
                  <c:v>0.23674999999999999</c:v>
                </c:pt>
                <c:pt idx="43">
                  <c:v>0.23744999999999999</c:v>
                </c:pt>
                <c:pt idx="44">
                  <c:v>0.23819000000000001</c:v>
                </c:pt>
                <c:pt idx="45">
                  <c:v>0.23898</c:v>
                </c:pt>
                <c:pt idx="46">
                  <c:v>0.23981</c:v>
                </c:pt>
                <c:pt idx="47">
                  <c:v>0.24068000000000001</c:v>
                </c:pt>
                <c:pt idx="48">
                  <c:v>0.24159</c:v>
                </c:pt>
                <c:pt idx="49">
                  <c:v>0.24256</c:v>
                </c:pt>
                <c:pt idx="50">
                  <c:v>0.24356</c:v>
                </c:pt>
                <c:pt idx="51">
                  <c:v>0.24460999999999999</c:v>
                </c:pt>
                <c:pt idx="52">
                  <c:v>0.24571000000000001</c:v>
                </c:pt>
                <c:pt idx="53">
                  <c:v>0.24685000000000001</c:v>
                </c:pt>
                <c:pt idx="54">
                  <c:v>0.24804999999999999</c:v>
                </c:pt>
                <c:pt idx="55">
                  <c:v>0.24929000000000001</c:v>
                </c:pt>
                <c:pt idx="56">
                  <c:v>0.25058000000000002</c:v>
                </c:pt>
                <c:pt idx="57">
                  <c:v>0.25191999999999998</c:v>
                </c:pt>
                <c:pt idx="58">
                  <c:v>0.25331999999999999</c:v>
                </c:pt>
                <c:pt idx="59">
                  <c:v>0.25477</c:v>
                </c:pt>
                <c:pt idx="60">
                  <c:v>0.25628000000000001</c:v>
                </c:pt>
                <c:pt idx="61">
                  <c:v>0.25785000000000002</c:v>
                </c:pt>
                <c:pt idx="62">
                  <c:v>0.25949</c:v>
                </c:pt>
                <c:pt idx="63">
                  <c:v>0.26118999999999998</c:v>
                </c:pt>
                <c:pt idx="64">
                  <c:v>0.26295000000000002</c:v>
                </c:pt>
                <c:pt idx="65">
                  <c:v>0.26479000000000003</c:v>
                </c:pt>
                <c:pt idx="66">
                  <c:v>0.26668999999999998</c:v>
                </c:pt>
                <c:pt idx="67">
                  <c:v>0.26866000000000001</c:v>
                </c:pt>
                <c:pt idx="68">
                  <c:v>0.27071000000000001</c:v>
                </c:pt>
                <c:pt idx="69">
                  <c:v>0.27282000000000001</c:v>
                </c:pt>
                <c:pt idx="70">
                  <c:v>0.27500999999999998</c:v>
                </c:pt>
                <c:pt idx="71">
                  <c:v>0.27726000000000001</c:v>
                </c:pt>
                <c:pt idx="72">
                  <c:v>0.27960000000000002</c:v>
                </c:pt>
                <c:pt idx="73">
                  <c:v>0.28199999999999997</c:v>
                </c:pt>
                <c:pt idx="74">
                  <c:v>0.28448000000000001</c:v>
                </c:pt>
                <c:pt idx="75">
                  <c:v>0.28703000000000001</c:v>
                </c:pt>
                <c:pt idx="76">
                  <c:v>0.28965999999999997</c:v>
                </c:pt>
                <c:pt idx="77">
                  <c:v>0.29237000000000002</c:v>
                </c:pt>
                <c:pt idx="78">
                  <c:v>0.29515000000000002</c:v>
                </c:pt>
                <c:pt idx="79">
                  <c:v>0.29801</c:v>
                </c:pt>
                <c:pt idx="80">
                  <c:v>0.30092999999999998</c:v>
                </c:pt>
                <c:pt idx="81">
                  <c:v>0.30392999999999998</c:v>
                </c:pt>
                <c:pt idx="82">
                  <c:v>0.307</c:v>
                </c:pt>
                <c:pt idx="83">
                  <c:v>0.31014000000000003</c:v>
                </c:pt>
                <c:pt idx="84">
                  <c:v>0.31334000000000001</c:v>
                </c:pt>
                <c:pt idx="85">
                  <c:v>0.31661</c:v>
                </c:pt>
                <c:pt idx="86">
                  <c:v>0.31994</c:v>
                </c:pt>
                <c:pt idx="87">
                  <c:v>0.32333000000000001</c:v>
                </c:pt>
                <c:pt idx="88">
                  <c:v>0.32677</c:v>
                </c:pt>
                <c:pt idx="89">
                  <c:v>0.33027000000000001</c:v>
                </c:pt>
                <c:pt idx="90">
                  <c:v>0.33382000000000001</c:v>
                </c:pt>
                <c:pt idx="91">
                  <c:v>0.33742</c:v>
                </c:pt>
                <c:pt idx="92">
                  <c:v>0.34106999999999998</c:v>
                </c:pt>
                <c:pt idx="93">
                  <c:v>0.34476000000000001</c:v>
                </c:pt>
                <c:pt idx="94">
                  <c:v>0.34849000000000002</c:v>
                </c:pt>
                <c:pt idx="95">
                  <c:v>0.35226000000000002</c:v>
                </c:pt>
                <c:pt idx="96">
                  <c:v>0.35605999999999999</c:v>
                </c:pt>
                <c:pt idx="97">
                  <c:v>0.35988999999999999</c:v>
                </c:pt>
                <c:pt idx="98">
                  <c:v>0.36374000000000001</c:v>
                </c:pt>
                <c:pt idx="99">
                  <c:v>0.36760999999999999</c:v>
                </c:pt>
                <c:pt idx="100">
                  <c:v>0.3715</c:v>
                </c:pt>
                <c:pt idx="101">
                  <c:v>0.37540000000000001</c:v>
                </c:pt>
                <c:pt idx="102">
                  <c:v>0.37930999999999998</c:v>
                </c:pt>
                <c:pt idx="103">
                  <c:v>0.38324000000000003</c:v>
                </c:pt>
                <c:pt idx="104">
                  <c:v>0.38717000000000001</c:v>
                </c:pt>
                <c:pt idx="105">
                  <c:v>0.3911</c:v>
                </c:pt>
                <c:pt idx="106">
                  <c:v>0.39505000000000001</c:v>
                </c:pt>
                <c:pt idx="107">
                  <c:v>0.39900000000000002</c:v>
                </c:pt>
                <c:pt idx="108">
                  <c:v>0.40295999999999998</c:v>
                </c:pt>
                <c:pt idx="109">
                  <c:v>0.40692</c:v>
                </c:pt>
                <c:pt idx="110">
                  <c:v>0.41087000000000001</c:v>
                </c:pt>
                <c:pt idx="111">
                  <c:v>0.41482999999999998</c:v>
                </c:pt>
                <c:pt idx="112">
                  <c:v>0.41877999999999999</c:v>
                </c:pt>
                <c:pt idx="113">
                  <c:v>0.42271999999999998</c:v>
                </c:pt>
                <c:pt idx="114">
                  <c:v>0.42665999999999998</c:v>
                </c:pt>
                <c:pt idx="115">
                  <c:v>0.43059999999999998</c:v>
                </c:pt>
                <c:pt idx="116">
                  <c:v>0.43453000000000003</c:v>
                </c:pt>
                <c:pt idx="117">
                  <c:v>0.43845000000000001</c:v>
                </c:pt>
                <c:pt idx="118">
                  <c:v>0.44238</c:v>
                </c:pt>
                <c:pt idx="119">
                  <c:v>0.44630999999999998</c:v>
                </c:pt>
                <c:pt idx="120">
                  <c:v>0.45023999999999997</c:v>
                </c:pt>
                <c:pt idx="121">
                  <c:v>0.45417999999999997</c:v>
                </c:pt>
                <c:pt idx="122">
                  <c:v>0.45812000000000003</c:v>
                </c:pt>
                <c:pt idx="123">
                  <c:v>0.46206999999999998</c:v>
                </c:pt>
                <c:pt idx="124">
                  <c:v>0.46604000000000001</c:v>
                </c:pt>
                <c:pt idx="125">
                  <c:v>0.47000999999999998</c:v>
                </c:pt>
                <c:pt idx="126">
                  <c:v>0.47399999999999998</c:v>
                </c:pt>
                <c:pt idx="127">
                  <c:v>0.47800999999999999</c:v>
                </c:pt>
                <c:pt idx="128">
                  <c:v>0.48203000000000001</c:v>
                </c:pt>
                <c:pt idx="129">
                  <c:v>0.48608000000000001</c:v>
                </c:pt>
                <c:pt idx="130">
                  <c:v>0.49015999999999998</c:v>
                </c:pt>
                <c:pt idx="131">
                  <c:v>0.49425999999999998</c:v>
                </c:pt>
                <c:pt idx="132">
                  <c:v>0.49839</c:v>
                </c:pt>
                <c:pt idx="133">
                  <c:v>0.50256000000000001</c:v>
                </c:pt>
                <c:pt idx="134">
                  <c:v>0.50677000000000005</c:v>
                </c:pt>
                <c:pt idx="135">
                  <c:v>0.51102000000000003</c:v>
                </c:pt>
                <c:pt idx="136">
                  <c:v>0.51532</c:v>
                </c:pt>
                <c:pt idx="137">
                  <c:v>0.51966000000000001</c:v>
                </c:pt>
                <c:pt idx="138">
                  <c:v>0.52405000000000002</c:v>
                </c:pt>
                <c:pt idx="139">
                  <c:v>0.52849000000000002</c:v>
                </c:pt>
                <c:pt idx="140">
                  <c:v>0.53297000000000005</c:v>
                </c:pt>
                <c:pt idx="141">
                  <c:v>0.53751000000000004</c:v>
                </c:pt>
                <c:pt idx="142">
                  <c:v>0.54210000000000003</c:v>
                </c:pt>
                <c:pt idx="143">
                  <c:v>0.54673000000000005</c:v>
                </c:pt>
                <c:pt idx="144">
                  <c:v>0.55142000000000002</c:v>
                </c:pt>
                <c:pt idx="145">
                  <c:v>0.55615999999999999</c:v>
                </c:pt>
                <c:pt idx="146">
                  <c:v>0.56094999999999995</c:v>
                </c:pt>
                <c:pt idx="147">
                  <c:v>0.56577999999999995</c:v>
                </c:pt>
                <c:pt idx="148">
                  <c:v>0.57067000000000001</c:v>
                </c:pt>
                <c:pt idx="149">
                  <c:v>0.5756</c:v>
                </c:pt>
                <c:pt idx="150">
                  <c:v>0.58057000000000003</c:v>
                </c:pt>
                <c:pt idx="151">
                  <c:v>0.58557999999999999</c:v>
                </c:pt>
                <c:pt idx="152">
                  <c:v>0.59064000000000005</c:v>
                </c:pt>
                <c:pt idx="153">
                  <c:v>0.59572999999999998</c:v>
                </c:pt>
                <c:pt idx="154">
                  <c:v>0.60085999999999995</c:v>
                </c:pt>
                <c:pt idx="155">
                  <c:v>0.60602</c:v>
                </c:pt>
                <c:pt idx="156">
                  <c:v>0.61121000000000003</c:v>
                </c:pt>
                <c:pt idx="157">
                  <c:v>0.61643000000000003</c:v>
                </c:pt>
                <c:pt idx="158">
                  <c:v>0.62166999999999994</c:v>
                </c:pt>
                <c:pt idx="159">
                  <c:v>0.62692000000000003</c:v>
                </c:pt>
                <c:pt idx="160">
                  <c:v>0.63217999999999996</c:v>
                </c:pt>
                <c:pt idx="161">
                  <c:v>0.63744999999999996</c:v>
                </c:pt>
                <c:pt idx="162">
                  <c:v>0.64273000000000002</c:v>
                </c:pt>
                <c:pt idx="163">
                  <c:v>0.64800000000000002</c:v>
                </c:pt>
                <c:pt idx="164">
                  <c:v>0.65327000000000002</c:v>
                </c:pt>
                <c:pt idx="165">
                  <c:v>0.65851999999999999</c:v>
                </c:pt>
                <c:pt idx="166">
                  <c:v>0.66376999999999997</c:v>
                </c:pt>
                <c:pt idx="167">
                  <c:v>0.66898999999999997</c:v>
                </c:pt>
                <c:pt idx="168">
                  <c:v>0.67418999999999996</c:v>
                </c:pt>
                <c:pt idx="169">
                  <c:v>0.67935999999999996</c:v>
                </c:pt>
                <c:pt idx="170">
                  <c:v>0.6845</c:v>
                </c:pt>
                <c:pt idx="171">
                  <c:v>0.68959999999999999</c:v>
                </c:pt>
                <c:pt idx="172">
                  <c:v>0.69464999999999999</c:v>
                </c:pt>
                <c:pt idx="173">
                  <c:v>0.69967000000000001</c:v>
                </c:pt>
                <c:pt idx="174">
                  <c:v>0.70462999999999998</c:v>
                </c:pt>
                <c:pt idx="175">
                  <c:v>0.70955000000000001</c:v>
                </c:pt>
                <c:pt idx="176">
                  <c:v>0.71440999999999999</c:v>
                </c:pt>
                <c:pt idx="177">
                  <c:v>0.71921999999999997</c:v>
                </c:pt>
                <c:pt idx="178">
                  <c:v>0.72397</c:v>
                </c:pt>
                <c:pt idx="179">
                  <c:v>0.72867000000000004</c:v>
                </c:pt>
                <c:pt idx="180">
                  <c:v>0.73331000000000002</c:v>
                </c:pt>
                <c:pt idx="181">
                  <c:v>0.73789000000000005</c:v>
                </c:pt>
                <c:pt idx="182">
                  <c:v>0.74241000000000001</c:v>
                </c:pt>
                <c:pt idx="183">
                  <c:v>0.74687999999999999</c:v>
                </c:pt>
                <c:pt idx="184">
                  <c:v>0.75129999999999997</c:v>
                </c:pt>
                <c:pt idx="185">
                  <c:v>0.75566</c:v>
                </c:pt>
                <c:pt idx="186">
                  <c:v>0.75997000000000003</c:v>
                </c:pt>
                <c:pt idx="187">
                  <c:v>0.76422000000000001</c:v>
                </c:pt>
                <c:pt idx="188">
                  <c:v>0.76842999999999995</c:v>
                </c:pt>
                <c:pt idx="189">
                  <c:v>0.77258000000000004</c:v>
                </c:pt>
                <c:pt idx="190">
                  <c:v>0.77668000000000004</c:v>
                </c:pt>
                <c:pt idx="191">
                  <c:v>0.78073999999999999</c:v>
                </c:pt>
                <c:pt idx="192">
                  <c:v>0.78474999999999995</c:v>
                </c:pt>
                <c:pt idx="193">
                  <c:v>0.78871999999999998</c:v>
                </c:pt>
                <c:pt idx="194">
                  <c:v>0.79264999999999997</c:v>
                </c:pt>
                <c:pt idx="195">
                  <c:v>0.79654000000000003</c:v>
                </c:pt>
                <c:pt idx="196">
                  <c:v>0.80040999999999995</c:v>
                </c:pt>
                <c:pt idx="197">
                  <c:v>0.80423999999999995</c:v>
                </c:pt>
                <c:pt idx="198">
                  <c:v>0.80806</c:v>
                </c:pt>
                <c:pt idx="199">
                  <c:v>0.81184999999999996</c:v>
                </c:pt>
                <c:pt idx="200">
                  <c:v>0.81562000000000001</c:v>
                </c:pt>
                <c:pt idx="201">
                  <c:v>0.81938</c:v>
                </c:pt>
                <c:pt idx="202">
                  <c:v>0.82311000000000001</c:v>
                </c:pt>
                <c:pt idx="203">
                  <c:v>0.82682999999999995</c:v>
                </c:pt>
                <c:pt idx="204">
                  <c:v>0.83053999999999994</c:v>
                </c:pt>
                <c:pt idx="205">
                  <c:v>0.83425000000000005</c:v>
                </c:pt>
                <c:pt idx="206">
                  <c:v>0.83794999999999997</c:v>
                </c:pt>
                <c:pt idx="207">
                  <c:v>0.84164000000000005</c:v>
                </c:pt>
                <c:pt idx="208">
                  <c:v>0.84535000000000005</c:v>
                </c:pt>
                <c:pt idx="209">
                  <c:v>0.84904999999999997</c:v>
                </c:pt>
                <c:pt idx="210">
                  <c:v>0.85277000000000003</c:v>
                </c:pt>
                <c:pt idx="211">
                  <c:v>0.85648999999999997</c:v>
                </c:pt>
                <c:pt idx="212">
                  <c:v>0.86023000000000005</c:v>
                </c:pt>
                <c:pt idx="213">
                  <c:v>0.86397999999999997</c:v>
                </c:pt>
                <c:pt idx="214">
                  <c:v>0.86773999999999996</c:v>
                </c:pt>
                <c:pt idx="215">
                  <c:v>0.87151000000000001</c:v>
                </c:pt>
                <c:pt idx="216">
                  <c:v>0.87529000000000001</c:v>
                </c:pt>
                <c:pt idx="217">
                  <c:v>0.87907999999999997</c:v>
                </c:pt>
                <c:pt idx="218">
                  <c:v>0.88287000000000004</c:v>
                </c:pt>
                <c:pt idx="219">
                  <c:v>0.88668000000000002</c:v>
                </c:pt>
                <c:pt idx="220">
                  <c:v>0.89049</c:v>
                </c:pt>
                <c:pt idx="221">
                  <c:v>0.89431000000000005</c:v>
                </c:pt>
                <c:pt idx="222">
                  <c:v>0.89812999999999998</c:v>
                </c:pt>
                <c:pt idx="223">
                  <c:v>0.90195000000000003</c:v>
                </c:pt>
                <c:pt idx="224">
                  <c:v>0.90576999999999996</c:v>
                </c:pt>
                <c:pt idx="225">
                  <c:v>0.90958000000000006</c:v>
                </c:pt>
                <c:pt idx="226">
                  <c:v>0.91337000000000002</c:v>
                </c:pt>
                <c:pt idx="227">
                  <c:v>0.91715000000000002</c:v>
                </c:pt>
                <c:pt idx="228">
                  <c:v>0.92091000000000001</c:v>
                </c:pt>
                <c:pt idx="229">
                  <c:v>0.92464000000000002</c:v>
                </c:pt>
                <c:pt idx="230">
                  <c:v>0.92832000000000003</c:v>
                </c:pt>
                <c:pt idx="231">
                  <c:v>0.93196999999999997</c:v>
                </c:pt>
                <c:pt idx="232">
                  <c:v>0.93555999999999995</c:v>
                </c:pt>
                <c:pt idx="233">
                  <c:v>0.93908999999999998</c:v>
                </c:pt>
                <c:pt idx="234">
                  <c:v>0.94255999999999995</c:v>
                </c:pt>
                <c:pt idx="235">
                  <c:v>0.94596000000000002</c:v>
                </c:pt>
                <c:pt idx="236">
                  <c:v>0.94928999999999997</c:v>
                </c:pt>
                <c:pt idx="237">
                  <c:v>0.95252999999999999</c:v>
                </c:pt>
                <c:pt idx="238">
                  <c:v>0.95569000000000004</c:v>
                </c:pt>
                <c:pt idx="239">
                  <c:v>0.95874999999999999</c:v>
                </c:pt>
                <c:pt idx="240">
                  <c:v>0.96172000000000002</c:v>
                </c:pt>
                <c:pt idx="241">
                  <c:v>0.96458999999999995</c:v>
                </c:pt>
                <c:pt idx="242">
                  <c:v>0.96735000000000004</c:v>
                </c:pt>
                <c:pt idx="243">
                  <c:v>0.97001000000000004</c:v>
                </c:pt>
                <c:pt idx="244">
                  <c:v>0.97255000000000003</c:v>
                </c:pt>
                <c:pt idx="245">
                  <c:v>0.97497</c:v>
                </c:pt>
                <c:pt idx="246">
                  <c:v>0.97728000000000004</c:v>
                </c:pt>
                <c:pt idx="247">
                  <c:v>0.97946999999999995</c:v>
                </c:pt>
                <c:pt idx="248">
                  <c:v>0.98153999999999997</c:v>
                </c:pt>
                <c:pt idx="249">
                  <c:v>0.98348000000000002</c:v>
                </c:pt>
                <c:pt idx="250">
                  <c:v>0.98531000000000002</c:v>
                </c:pt>
                <c:pt idx="251">
                  <c:v>0.98701000000000005</c:v>
                </c:pt>
                <c:pt idx="252">
                  <c:v>0.98858999999999997</c:v>
                </c:pt>
                <c:pt idx="253">
                  <c:v>0.99006000000000005</c:v>
                </c:pt>
                <c:pt idx="254">
                  <c:v>0.99141000000000001</c:v>
                </c:pt>
                <c:pt idx="255">
                  <c:v>0.99263999999999997</c:v>
                </c:pt>
                <c:pt idx="256">
                  <c:v>0.99375999999999998</c:v>
                </c:pt>
                <c:pt idx="257">
                  <c:v>0.99478</c:v>
                </c:pt>
                <c:pt idx="258">
                  <c:v>0.99568999999999996</c:v>
                </c:pt>
                <c:pt idx="259">
                  <c:v>0.99650000000000005</c:v>
                </c:pt>
                <c:pt idx="260">
                  <c:v>0.99721000000000004</c:v>
                </c:pt>
                <c:pt idx="261">
                  <c:v>0.99782999999999999</c:v>
                </c:pt>
                <c:pt idx="262">
                  <c:v>0.99836999999999998</c:v>
                </c:pt>
                <c:pt idx="263">
                  <c:v>0.99882000000000004</c:v>
                </c:pt>
                <c:pt idx="264">
                  <c:v>0.99919000000000002</c:v>
                </c:pt>
                <c:pt idx="265">
                  <c:v>0.99948999999999999</c:v>
                </c:pt>
                <c:pt idx="266">
                  <c:v>0.99970999999999999</c:v>
                </c:pt>
                <c:pt idx="267">
                  <c:v>0.99987000000000004</c:v>
                </c:pt>
                <c:pt idx="268">
                  <c:v>0.99995999999999996</c:v>
                </c:pt>
                <c:pt idx="269">
                  <c:v>1</c:v>
                </c:pt>
                <c:pt idx="270">
                  <c:v>0.99999000000000005</c:v>
                </c:pt>
                <c:pt idx="271">
                  <c:v>0.99992999999999999</c:v>
                </c:pt>
                <c:pt idx="272">
                  <c:v>0.99982000000000004</c:v>
                </c:pt>
                <c:pt idx="273">
                  <c:v>0.99968000000000001</c:v>
                </c:pt>
                <c:pt idx="274">
                  <c:v>0.99951000000000001</c:v>
                </c:pt>
                <c:pt idx="275">
                  <c:v>0.99929999999999997</c:v>
                </c:pt>
                <c:pt idx="276">
                  <c:v>0.99904999999999999</c:v>
                </c:pt>
                <c:pt idx="277">
                  <c:v>0.99878</c:v>
                </c:pt>
                <c:pt idx="278">
                  <c:v>0.99848000000000003</c:v>
                </c:pt>
                <c:pt idx="279">
                  <c:v>0.99814999999999998</c:v>
                </c:pt>
                <c:pt idx="280">
                  <c:v>0.99780000000000002</c:v>
                </c:pt>
                <c:pt idx="281">
                  <c:v>0.99741999999999997</c:v>
                </c:pt>
                <c:pt idx="282">
                  <c:v>0.99702000000000002</c:v>
                </c:pt>
                <c:pt idx="283">
                  <c:v>0.99661</c:v>
                </c:pt>
                <c:pt idx="284">
                  <c:v>0.99617</c:v>
                </c:pt>
                <c:pt idx="285">
                  <c:v>0.99570999999999998</c:v>
                </c:pt>
                <c:pt idx="286">
                  <c:v>0.99522999999999995</c:v>
                </c:pt>
                <c:pt idx="287">
                  <c:v>0.99473999999999996</c:v>
                </c:pt>
                <c:pt idx="288">
                  <c:v>0.99422999999999995</c:v>
                </c:pt>
                <c:pt idx="289">
                  <c:v>0.99370000000000003</c:v>
                </c:pt>
                <c:pt idx="290">
                  <c:v>0.99316000000000004</c:v>
                </c:pt>
                <c:pt idx="291">
                  <c:v>0.99260000000000004</c:v>
                </c:pt>
                <c:pt idx="292">
                  <c:v>0.99202000000000001</c:v>
                </c:pt>
                <c:pt idx="293">
                  <c:v>0.99141999999999997</c:v>
                </c:pt>
                <c:pt idx="294">
                  <c:v>0.99078999999999995</c:v>
                </c:pt>
                <c:pt idx="295">
                  <c:v>0.99012999999999995</c:v>
                </c:pt>
                <c:pt idx="296">
                  <c:v>0.98945000000000005</c:v>
                </c:pt>
                <c:pt idx="297">
                  <c:v>0.98873</c:v>
                </c:pt>
                <c:pt idx="298">
                  <c:v>0.98799000000000003</c:v>
                </c:pt>
                <c:pt idx="299">
                  <c:v>0.98721000000000003</c:v>
                </c:pt>
                <c:pt idx="300">
                  <c:v>0.98641000000000001</c:v>
                </c:pt>
                <c:pt idx="301">
                  <c:v>0.98558000000000001</c:v>
                </c:pt>
                <c:pt idx="302">
                  <c:v>0.98470999999999997</c:v>
                </c:pt>
                <c:pt idx="303">
                  <c:v>0.98380999999999996</c:v>
                </c:pt>
                <c:pt idx="304">
                  <c:v>0.98287000000000002</c:v>
                </c:pt>
                <c:pt idx="305">
                  <c:v>0.98189000000000004</c:v>
                </c:pt>
                <c:pt idx="306">
                  <c:v>0.98085999999999995</c:v>
                </c:pt>
                <c:pt idx="307">
                  <c:v>0.97977000000000003</c:v>
                </c:pt>
                <c:pt idx="308">
                  <c:v>0.97862000000000005</c:v>
                </c:pt>
                <c:pt idx="309">
                  <c:v>0.97741</c:v>
                </c:pt>
                <c:pt idx="310">
                  <c:v>0.97614000000000001</c:v>
                </c:pt>
                <c:pt idx="311">
                  <c:v>0.97480999999999995</c:v>
                </c:pt>
                <c:pt idx="312">
                  <c:v>0.97340000000000004</c:v>
                </c:pt>
                <c:pt idx="313">
                  <c:v>0.97192000000000001</c:v>
                </c:pt>
                <c:pt idx="314">
                  <c:v>0.97036999999999995</c:v>
                </c:pt>
                <c:pt idx="315">
                  <c:v>0.96875</c:v>
                </c:pt>
                <c:pt idx="316">
                  <c:v>0.96704999999999997</c:v>
                </c:pt>
                <c:pt idx="317">
                  <c:v>0.96528000000000003</c:v>
                </c:pt>
                <c:pt idx="318">
                  <c:v>0.96342000000000005</c:v>
                </c:pt>
                <c:pt idx="319">
                  <c:v>0.96148999999999996</c:v>
                </c:pt>
                <c:pt idx="320">
                  <c:v>0.95947000000000005</c:v>
                </c:pt>
                <c:pt idx="321">
                  <c:v>0.95735999999999999</c:v>
                </c:pt>
                <c:pt idx="322">
                  <c:v>0.95516999999999996</c:v>
                </c:pt>
                <c:pt idx="323">
                  <c:v>0.95287999999999995</c:v>
                </c:pt>
                <c:pt idx="324">
                  <c:v>0.95050000000000001</c:v>
                </c:pt>
                <c:pt idx="325">
                  <c:v>0.94803000000000004</c:v>
                </c:pt>
                <c:pt idx="326">
                  <c:v>0.94547999999999999</c:v>
                </c:pt>
                <c:pt idx="327">
                  <c:v>0.94284000000000001</c:v>
                </c:pt>
                <c:pt idx="328">
                  <c:v>0.94011</c:v>
                </c:pt>
                <c:pt idx="329">
                  <c:v>0.93730000000000002</c:v>
                </c:pt>
                <c:pt idx="330">
                  <c:v>0.93440999999999996</c:v>
                </c:pt>
                <c:pt idx="331">
                  <c:v>0.93144000000000005</c:v>
                </c:pt>
                <c:pt idx="332">
                  <c:v>0.92839000000000005</c:v>
                </c:pt>
                <c:pt idx="333">
                  <c:v>0.92525999999999997</c:v>
                </c:pt>
                <c:pt idx="334">
                  <c:v>0.92205000000000004</c:v>
                </c:pt>
                <c:pt idx="335">
                  <c:v>0.91876999999999998</c:v>
                </c:pt>
                <c:pt idx="336">
                  <c:v>0.91542000000000001</c:v>
                </c:pt>
                <c:pt idx="337">
                  <c:v>0.91198999999999997</c:v>
                </c:pt>
                <c:pt idx="338">
                  <c:v>0.90851000000000004</c:v>
                </c:pt>
                <c:pt idx="339">
                  <c:v>0.90495999999999999</c:v>
                </c:pt>
                <c:pt idx="340">
                  <c:v>0.90134999999999998</c:v>
                </c:pt>
                <c:pt idx="341">
                  <c:v>0.89768999999999999</c:v>
                </c:pt>
                <c:pt idx="342">
                  <c:v>0.89398</c:v>
                </c:pt>
                <c:pt idx="343">
                  <c:v>0.89020999999999995</c:v>
                </c:pt>
                <c:pt idx="344">
                  <c:v>0.88639999999999997</c:v>
                </c:pt>
                <c:pt idx="345">
                  <c:v>0.88253999999999999</c:v>
                </c:pt>
                <c:pt idx="346">
                  <c:v>0.87863999999999998</c:v>
                </c:pt>
                <c:pt idx="347">
                  <c:v>0.87470000000000003</c:v>
                </c:pt>
                <c:pt idx="348">
                  <c:v>0.87073</c:v>
                </c:pt>
                <c:pt idx="349">
                  <c:v>0.86672000000000005</c:v>
                </c:pt>
                <c:pt idx="350">
                  <c:v>0.86268999999999996</c:v>
                </c:pt>
                <c:pt idx="351">
                  <c:v>0.85863999999999996</c:v>
                </c:pt>
                <c:pt idx="352">
                  <c:v>0.85457000000000005</c:v>
                </c:pt>
                <c:pt idx="353">
                  <c:v>0.85046999999999995</c:v>
                </c:pt>
                <c:pt idx="354">
                  <c:v>0.84636999999999996</c:v>
                </c:pt>
                <c:pt idx="355">
                  <c:v>0.84223999999999999</c:v>
                </c:pt>
                <c:pt idx="356">
                  <c:v>0.83811000000000002</c:v>
                </c:pt>
                <c:pt idx="357">
                  <c:v>0.83396000000000003</c:v>
                </c:pt>
                <c:pt idx="358">
                  <c:v>0.82979999999999998</c:v>
                </c:pt>
                <c:pt idx="359">
                  <c:v>0.82564000000000004</c:v>
                </c:pt>
                <c:pt idx="360">
                  <c:v>0.82145999999999997</c:v>
                </c:pt>
                <c:pt idx="361">
                  <c:v>0.81728999999999996</c:v>
                </c:pt>
                <c:pt idx="362">
                  <c:v>0.81311</c:v>
                </c:pt>
                <c:pt idx="363">
                  <c:v>0.80893000000000004</c:v>
                </c:pt>
                <c:pt idx="364">
                  <c:v>0.80476000000000003</c:v>
                </c:pt>
                <c:pt idx="365">
                  <c:v>0.80057999999999996</c:v>
                </c:pt>
                <c:pt idx="366">
                  <c:v>0.79640999999999995</c:v>
                </c:pt>
                <c:pt idx="367">
                  <c:v>0.79224000000000006</c:v>
                </c:pt>
                <c:pt idx="368">
                  <c:v>0.78807000000000005</c:v>
                </c:pt>
                <c:pt idx="369">
                  <c:v>0.78391</c:v>
                </c:pt>
                <c:pt idx="370">
                  <c:v>0.77976000000000001</c:v>
                </c:pt>
                <c:pt idx="371">
                  <c:v>0.77561000000000002</c:v>
                </c:pt>
                <c:pt idx="372">
                  <c:v>0.77146999999999999</c:v>
                </c:pt>
                <c:pt idx="373">
                  <c:v>0.76734000000000002</c:v>
                </c:pt>
                <c:pt idx="374">
                  <c:v>0.76319999999999999</c:v>
                </c:pt>
                <c:pt idx="375">
                  <c:v>0.75907999999999998</c:v>
                </c:pt>
                <c:pt idx="376">
                  <c:v>0.75495999999999996</c:v>
                </c:pt>
                <c:pt idx="377">
                  <c:v>0.75083999999999995</c:v>
                </c:pt>
                <c:pt idx="378">
                  <c:v>0.74673999999999996</c:v>
                </c:pt>
                <c:pt idx="379">
                  <c:v>0.74265000000000003</c:v>
                </c:pt>
                <c:pt idx="380">
                  <c:v>0.73856999999999995</c:v>
                </c:pt>
                <c:pt idx="381">
                  <c:v>0.73451</c:v>
                </c:pt>
                <c:pt idx="382">
                  <c:v>0.73046</c:v>
                </c:pt>
                <c:pt idx="383">
                  <c:v>0.72641999999999995</c:v>
                </c:pt>
                <c:pt idx="384">
                  <c:v>0.72240000000000004</c:v>
                </c:pt>
                <c:pt idx="385">
                  <c:v>0.71838000000000002</c:v>
                </c:pt>
                <c:pt idx="386">
                  <c:v>0.71438000000000001</c:v>
                </c:pt>
                <c:pt idx="387">
                  <c:v>0.71038000000000001</c:v>
                </c:pt>
                <c:pt idx="388">
                  <c:v>0.70640000000000003</c:v>
                </c:pt>
                <c:pt idx="389">
                  <c:v>0.70243</c:v>
                </c:pt>
                <c:pt idx="390">
                  <c:v>0.69847999999999999</c:v>
                </c:pt>
                <c:pt idx="391">
                  <c:v>0.69454000000000005</c:v>
                </c:pt>
                <c:pt idx="392">
                  <c:v>0.69062999999999997</c:v>
                </c:pt>
                <c:pt idx="393">
                  <c:v>0.68672999999999995</c:v>
                </c:pt>
                <c:pt idx="394">
                  <c:v>0.68286000000000002</c:v>
                </c:pt>
                <c:pt idx="395">
                  <c:v>0.67901999999999996</c:v>
                </c:pt>
                <c:pt idx="396">
                  <c:v>0.67520999999999998</c:v>
                </c:pt>
                <c:pt idx="397">
                  <c:v>0.67142000000000002</c:v>
                </c:pt>
                <c:pt idx="398">
                  <c:v>0.66766999999999999</c:v>
                </c:pt>
                <c:pt idx="399">
                  <c:v>0.66393999999999997</c:v>
                </c:pt>
                <c:pt idx="400">
                  <c:v>0.66024000000000005</c:v>
                </c:pt>
                <c:pt idx="401">
                  <c:v>0.65658000000000005</c:v>
                </c:pt>
                <c:pt idx="402">
                  <c:v>0.65295000000000003</c:v>
                </c:pt>
                <c:pt idx="403">
                  <c:v>0.64936000000000005</c:v>
                </c:pt>
                <c:pt idx="404">
                  <c:v>0.64581</c:v>
                </c:pt>
                <c:pt idx="405">
                  <c:v>0.64231000000000005</c:v>
                </c:pt>
                <c:pt idx="406">
                  <c:v>0.63885999999999998</c:v>
                </c:pt>
                <c:pt idx="407">
                  <c:v>0.63546000000000002</c:v>
                </c:pt>
                <c:pt idx="408">
                  <c:v>0.63212000000000002</c:v>
                </c:pt>
                <c:pt idx="409">
                  <c:v>0.62883999999999995</c:v>
                </c:pt>
                <c:pt idx="410">
                  <c:v>0.62561</c:v>
                </c:pt>
                <c:pt idx="411">
                  <c:v>0.62244999999999995</c:v>
                </c:pt>
                <c:pt idx="412">
                  <c:v>0.61936000000000002</c:v>
                </c:pt>
                <c:pt idx="413">
                  <c:v>0.61634</c:v>
                </c:pt>
                <c:pt idx="414">
                  <c:v>0.61338999999999999</c:v>
                </c:pt>
                <c:pt idx="415">
                  <c:v>0.61051</c:v>
                </c:pt>
                <c:pt idx="416">
                  <c:v>0.60770000000000002</c:v>
                </c:pt>
                <c:pt idx="417">
                  <c:v>0.60497000000000001</c:v>
                </c:pt>
                <c:pt idx="418">
                  <c:v>0.60231999999999997</c:v>
                </c:pt>
                <c:pt idx="419">
                  <c:v>0.59975000000000001</c:v>
                </c:pt>
                <c:pt idx="420">
                  <c:v>0.59724999999999995</c:v>
                </c:pt>
                <c:pt idx="421">
                  <c:v>0.59484000000000004</c:v>
                </c:pt>
                <c:pt idx="422">
                  <c:v>0.59252000000000005</c:v>
                </c:pt>
                <c:pt idx="423">
                  <c:v>0.59028000000000003</c:v>
                </c:pt>
                <c:pt idx="424">
                  <c:v>0.58813000000000004</c:v>
                </c:pt>
                <c:pt idx="425">
                  <c:v>0.58606999999999998</c:v>
                </c:pt>
                <c:pt idx="426">
                  <c:v>0.58409</c:v>
                </c:pt>
                <c:pt idx="427">
                  <c:v>0.58221000000000001</c:v>
                </c:pt>
                <c:pt idx="428">
                  <c:v>0.58042000000000005</c:v>
                </c:pt>
                <c:pt idx="429">
                  <c:v>0.57872000000000001</c:v>
                </c:pt>
                <c:pt idx="430">
                  <c:v>0.57711999999999997</c:v>
                </c:pt>
                <c:pt idx="431">
                  <c:v>0.57560999999999996</c:v>
                </c:pt>
                <c:pt idx="432">
                  <c:v>0.57420000000000004</c:v>
                </c:pt>
                <c:pt idx="433">
                  <c:v>0.57289000000000001</c:v>
                </c:pt>
                <c:pt idx="434">
                  <c:v>0.57167999999999997</c:v>
                </c:pt>
                <c:pt idx="435">
                  <c:v>0.57055999999999996</c:v>
                </c:pt>
                <c:pt idx="436">
                  <c:v>0.56954000000000005</c:v>
                </c:pt>
                <c:pt idx="437">
                  <c:v>0.56862000000000001</c:v>
                </c:pt>
                <c:pt idx="438">
                  <c:v>0.56777999999999995</c:v>
                </c:pt>
                <c:pt idx="439">
                  <c:v>0.56703000000000003</c:v>
                </c:pt>
                <c:pt idx="440">
                  <c:v>0.56635999999999997</c:v>
                </c:pt>
                <c:pt idx="441">
                  <c:v>0.56577999999999995</c:v>
                </c:pt>
                <c:pt idx="442">
                  <c:v>0.56527000000000005</c:v>
                </c:pt>
                <c:pt idx="443">
                  <c:v>0.56484000000000001</c:v>
                </c:pt>
                <c:pt idx="444">
                  <c:v>0.56449000000000005</c:v>
                </c:pt>
                <c:pt idx="445">
                  <c:v>0.56422000000000005</c:v>
                </c:pt>
                <c:pt idx="446">
                  <c:v>0.56401999999999997</c:v>
                </c:pt>
                <c:pt idx="447">
                  <c:v>0.56389</c:v>
                </c:pt>
                <c:pt idx="448">
                  <c:v>0.56381999999999999</c:v>
                </c:pt>
                <c:pt idx="449">
                  <c:v>0.56381999999999999</c:v>
                </c:pt>
                <c:pt idx="450">
                  <c:v>0.56388000000000005</c:v>
                </c:pt>
                <c:pt idx="451">
                  <c:v>0.56398000000000004</c:v>
                </c:pt>
                <c:pt idx="452">
                  <c:v>0.56413999999999997</c:v>
                </c:pt>
                <c:pt idx="453">
                  <c:v>0.56433999999999995</c:v>
                </c:pt>
                <c:pt idx="454">
                  <c:v>0.56459000000000004</c:v>
                </c:pt>
                <c:pt idx="455">
                  <c:v>0.56486999999999998</c:v>
                </c:pt>
                <c:pt idx="456">
                  <c:v>0.56518999999999997</c:v>
                </c:pt>
                <c:pt idx="457">
                  <c:v>0.56552999999999998</c:v>
                </c:pt>
                <c:pt idx="458">
                  <c:v>0.56591000000000002</c:v>
                </c:pt>
                <c:pt idx="459">
                  <c:v>0.56630000000000003</c:v>
                </c:pt>
                <c:pt idx="460">
                  <c:v>0.56672</c:v>
                </c:pt>
                <c:pt idx="461">
                  <c:v>0.56713999999999998</c:v>
                </c:pt>
                <c:pt idx="462">
                  <c:v>0.56757999999999997</c:v>
                </c:pt>
                <c:pt idx="463">
                  <c:v>0.56801000000000001</c:v>
                </c:pt>
                <c:pt idx="464">
                  <c:v>0.56845000000000001</c:v>
                </c:pt>
                <c:pt idx="465">
                  <c:v>0.56888000000000005</c:v>
                </c:pt>
                <c:pt idx="466">
                  <c:v>0.56930999999999998</c:v>
                </c:pt>
                <c:pt idx="467">
                  <c:v>0.56972999999999996</c:v>
                </c:pt>
                <c:pt idx="468">
                  <c:v>0.57015000000000005</c:v>
                </c:pt>
                <c:pt idx="469">
                  <c:v>0.57055</c:v>
                </c:pt>
                <c:pt idx="470">
                  <c:v>0.57094</c:v>
                </c:pt>
                <c:pt idx="471">
                  <c:v>0.57130999999999998</c:v>
                </c:pt>
                <c:pt idx="472">
                  <c:v>0.57165999999999995</c:v>
                </c:pt>
                <c:pt idx="473">
                  <c:v>0.57199</c:v>
                </c:pt>
                <c:pt idx="474">
                  <c:v>0.57228999999999997</c:v>
                </c:pt>
                <c:pt idx="475">
                  <c:v>0.57257000000000002</c:v>
                </c:pt>
                <c:pt idx="476">
                  <c:v>0.57282</c:v>
                </c:pt>
                <c:pt idx="477">
                  <c:v>0.57304999999999995</c:v>
                </c:pt>
                <c:pt idx="478">
                  <c:v>0.57323999999999997</c:v>
                </c:pt>
                <c:pt idx="479">
                  <c:v>0.57340999999999998</c:v>
                </c:pt>
                <c:pt idx="480">
                  <c:v>0.57354000000000005</c:v>
                </c:pt>
                <c:pt idx="481">
                  <c:v>0.57362999999999997</c:v>
                </c:pt>
                <c:pt idx="482">
                  <c:v>0.57369000000000003</c:v>
                </c:pt>
                <c:pt idx="483">
                  <c:v>0.57371000000000005</c:v>
                </c:pt>
                <c:pt idx="484">
                  <c:v>0.57369000000000003</c:v>
                </c:pt>
                <c:pt idx="485">
                  <c:v>0.57362999999999997</c:v>
                </c:pt>
                <c:pt idx="486">
                  <c:v>0.57354000000000005</c:v>
                </c:pt>
                <c:pt idx="487">
                  <c:v>0.57340999999999998</c:v>
                </c:pt>
                <c:pt idx="488">
                  <c:v>0.57323999999999997</c:v>
                </c:pt>
                <c:pt idx="489">
                  <c:v>0.57303999999999999</c:v>
                </c:pt>
                <c:pt idx="490">
                  <c:v>0.57279999999999998</c:v>
                </c:pt>
                <c:pt idx="491">
                  <c:v>0.57254000000000005</c:v>
                </c:pt>
                <c:pt idx="492">
                  <c:v>0.57223999999999997</c:v>
                </c:pt>
                <c:pt idx="493">
                  <c:v>0.57191000000000003</c:v>
                </c:pt>
                <c:pt idx="494">
                  <c:v>0.57155</c:v>
                </c:pt>
                <c:pt idx="495">
                  <c:v>0.57116</c:v>
                </c:pt>
                <c:pt idx="496">
                  <c:v>0.57074999999999998</c:v>
                </c:pt>
                <c:pt idx="497">
                  <c:v>0.57032000000000005</c:v>
                </c:pt>
                <c:pt idx="498">
                  <c:v>0.56986000000000003</c:v>
                </c:pt>
                <c:pt idx="499">
                  <c:v>0.56938</c:v>
                </c:pt>
                <c:pt idx="500">
                  <c:v>0.56889000000000001</c:v>
                </c:pt>
                <c:pt idx="501">
                  <c:v>0.56838999999999995</c:v>
                </c:pt>
                <c:pt idx="502">
                  <c:v>0.56788000000000005</c:v>
                </c:pt>
                <c:pt idx="503">
                  <c:v>0.56737000000000004</c:v>
                </c:pt>
                <c:pt idx="504">
                  <c:v>0.56684999999999997</c:v>
                </c:pt>
                <c:pt idx="505">
                  <c:v>0.56633</c:v>
                </c:pt>
                <c:pt idx="506">
                  <c:v>0.56581999999999999</c:v>
                </c:pt>
                <c:pt idx="507">
                  <c:v>0.56530000000000002</c:v>
                </c:pt>
                <c:pt idx="508">
                  <c:v>0.56479000000000001</c:v>
                </c:pt>
                <c:pt idx="509">
                  <c:v>0.56428999999999996</c:v>
                </c:pt>
                <c:pt idx="510">
                  <c:v>0.56379000000000001</c:v>
                </c:pt>
                <c:pt idx="511">
                  <c:v>0.56330000000000002</c:v>
                </c:pt>
                <c:pt idx="512">
                  <c:v>0.56281999999999999</c:v>
                </c:pt>
                <c:pt idx="513">
                  <c:v>0.56235999999999997</c:v>
                </c:pt>
                <c:pt idx="514">
                  <c:v>0.56191000000000002</c:v>
                </c:pt>
                <c:pt idx="515">
                  <c:v>0.56147000000000002</c:v>
                </c:pt>
                <c:pt idx="516">
                  <c:v>0.56106</c:v>
                </c:pt>
                <c:pt idx="517">
                  <c:v>0.56067</c:v>
                </c:pt>
                <c:pt idx="518">
                  <c:v>0.56030000000000002</c:v>
                </c:pt>
                <c:pt idx="519">
                  <c:v>0.55994999999999995</c:v>
                </c:pt>
                <c:pt idx="520">
                  <c:v>0.55962999999999996</c:v>
                </c:pt>
                <c:pt idx="521">
                  <c:v>0.55932000000000004</c:v>
                </c:pt>
                <c:pt idx="522">
                  <c:v>0.55903999999999998</c:v>
                </c:pt>
                <c:pt idx="523">
                  <c:v>0.55879000000000001</c:v>
                </c:pt>
                <c:pt idx="524">
                  <c:v>0.55854999999999999</c:v>
                </c:pt>
                <c:pt idx="525">
                  <c:v>0.55833999999999995</c:v>
                </c:pt>
                <c:pt idx="526">
                  <c:v>0.55815000000000003</c:v>
                </c:pt>
                <c:pt idx="527">
                  <c:v>0.55798000000000003</c:v>
                </c:pt>
                <c:pt idx="528">
                  <c:v>0.55783000000000005</c:v>
                </c:pt>
                <c:pt idx="529">
                  <c:v>0.55769999999999997</c:v>
                </c:pt>
                <c:pt idx="530">
                  <c:v>0.55759000000000003</c:v>
                </c:pt>
                <c:pt idx="531">
                  <c:v>0.55749000000000004</c:v>
                </c:pt>
                <c:pt idx="532">
                  <c:v>0.55740999999999996</c:v>
                </c:pt>
                <c:pt idx="533">
                  <c:v>0.55733999999999995</c:v>
                </c:pt>
                <c:pt idx="534">
                  <c:v>0.55728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9D-4A29-9F60-24D84DDC9419}"/>
            </c:ext>
          </c:extLst>
        </c:ser>
        <c:ser>
          <c:idx val="1"/>
          <c:order val="1"/>
          <c:tx>
            <c:strRef>
              <c:f>'[14.csv]14'!$C$1</c:f>
              <c:strCache>
                <c:ptCount val="1"/>
                <c:pt idx="0">
                  <c:v>Spectrometer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'[14.csv]14'!$A$2:$A$547</c:f>
              <c:numCache>
                <c:formatCode>General</c:formatCode>
                <c:ptCount val="546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'[14.csv]14'!$C$2:$C$547</c:f>
              <c:numCache>
                <c:formatCode>General</c:formatCode>
                <c:ptCount val="546"/>
                <c:pt idx="0">
                  <c:v>0.22803999999999999</c:v>
                </c:pt>
                <c:pt idx="1">
                  <c:v>0.22791</c:v>
                </c:pt>
                <c:pt idx="2">
                  <c:v>0.22796</c:v>
                </c:pt>
                <c:pt idx="3">
                  <c:v>0.22822000000000001</c:v>
                </c:pt>
                <c:pt idx="4">
                  <c:v>0.22841</c:v>
                </c:pt>
                <c:pt idx="5">
                  <c:v>0.22852</c:v>
                </c:pt>
                <c:pt idx="6">
                  <c:v>0.22894999999999999</c:v>
                </c:pt>
                <c:pt idx="7">
                  <c:v>0.22950999999999999</c:v>
                </c:pt>
                <c:pt idx="8">
                  <c:v>0.22999</c:v>
                </c:pt>
                <c:pt idx="9">
                  <c:v>0.2303</c:v>
                </c:pt>
                <c:pt idx="10">
                  <c:v>0.23046</c:v>
                </c:pt>
                <c:pt idx="11">
                  <c:v>0.23085</c:v>
                </c:pt>
                <c:pt idx="12">
                  <c:v>0.23122000000000001</c:v>
                </c:pt>
                <c:pt idx="13">
                  <c:v>0.23147000000000001</c:v>
                </c:pt>
                <c:pt idx="14">
                  <c:v>0.23154</c:v>
                </c:pt>
                <c:pt idx="15">
                  <c:v>0.23185</c:v>
                </c:pt>
                <c:pt idx="16">
                  <c:v>0.23218</c:v>
                </c:pt>
                <c:pt idx="17">
                  <c:v>0.23250000000000001</c:v>
                </c:pt>
                <c:pt idx="18">
                  <c:v>0.23316000000000001</c:v>
                </c:pt>
                <c:pt idx="19">
                  <c:v>0.23335</c:v>
                </c:pt>
                <c:pt idx="20">
                  <c:v>0.23383000000000001</c:v>
                </c:pt>
                <c:pt idx="21">
                  <c:v>0.23447999999999999</c:v>
                </c:pt>
                <c:pt idx="22">
                  <c:v>0.23533999999999999</c:v>
                </c:pt>
                <c:pt idx="23">
                  <c:v>0.23583999999999999</c:v>
                </c:pt>
                <c:pt idx="24">
                  <c:v>0.23608000000000001</c:v>
                </c:pt>
                <c:pt idx="25">
                  <c:v>0.23662</c:v>
                </c:pt>
                <c:pt idx="26">
                  <c:v>0.23737</c:v>
                </c:pt>
                <c:pt idx="27">
                  <c:v>0.23791999999999999</c:v>
                </c:pt>
                <c:pt idx="28">
                  <c:v>0.23807</c:v>
                </c:pt>
                <c:pt idx="29">
                  <c:v>0.23843</c:v>
                </c:pt>
                <c:pt idx="30">
                  <c:v>0.23930000000000001</c:v>
                </c:pt>
                <c:pt idx="31">
                  <c:v>0.24007999999999999</c:v>
                </c:pt>
                <c:pt idx="32">
                  <c:v>0.24063000000000001</c:v>
                </c:pt>
                <c:pt idx="33">
                  <c:v>0.24113999999999999</c:v>
                </c:pt>
                <c:pt idx="34">
                  <c:v>0.24166000000000001</c:v>
                </c:pt>
                <c:pt idx="35">
                  <c:v>0.24213000000000001</c:v>
                </c:pt>
                <c:pt idx="36">
                  <c:v>0.24265</c:v>
                </c:pt>
                <c:pt idx="37">
                  <c:v>0.24332000000000001</c:v>
                </c:pt>
                <c:pt idx="38">
                  <c:v>0.24360999999999999</c:v>
                </c:pt>
                <c:pt idx="39">
                  <c:v>0.24401</c:v>
                </c:pt>
                <c:pt idx="40">
                  <c:v>0.24445</c:v>
                </c:pt>
                <c:pt idx="41">
                  <c:v>0.24443000000000001</c:v>
                </c:pt>
                <c:pt idx="42">
                  <c:v>0.24485000000000001</c:v>
                </c:pt>
                <c:pt idx="43">
                  <c:v>0.24493000000000001</c:v>
                </c:pt>
                <c:pt idx="44">
                  <c:v>0.24573999999999999</c:v>
                </c:pt>
                <c:pt idx="45">
                  <c:v>0.24642</c:v>
                </c:pt>
                <c:pt idx="46">
                  <c:v>0.2465</c:v>
                </c:pt>
                <c:pt idx="47">
                  <c:v>0.24671999999999999</c:v>
                </c:pt>
                <c:pt idx="48">
                  <c:v>0.24696000000000001</c:v>
                </c:pt>
                <c:pt idx="49">
                  <c:v>0.24745</c:v>
                </c:pt>
                <c:pt idx="50">
                  <c:v>0.24782000000000001</c:v>
                </c:pt>
                <c:pt idx="51">
                  <c:v>0.24837000000000001</c:v>
                </c:pt>
                <c:pt idx="52">
                  <c:v>0.24867</c:v>
                </c:pt>
                <c:pt idx="53">
                  <c:v>0.24923000000000001</c:v>
                </c:pt>
                <c:pt idx="54">
                  <c:v>0.24976999999999999</c:v>
                </c:pt>
                <c:pt idx="55">
                  <c:v>0.25033</c:v>
                </c:pt>
                <c:pt idx="56">
                  <c:v>0.25131999999999999</c:v>
                </c:pt>
                <c:pt idx="57">
                  <c:v>0.25206000000000001</c:v>
                </c:pt>
                <c:pt idx="58">
                  <c:v>0.25279000000000001</c:v>
                </c:pt>
                <c:pt idx="59">
                  <c:v>0.25363000000000002</c:v>
                </c:pt>
                <c:pt idx="60">
                  <c:v>0.25472</c:v>
                </c:pt>
                <c:pt idx="61">
                  <c:v>0.25581999999999999</c:v>
                </c:pt>
                <c:pt idx="62">
                  <c:v>0.25684000000000001</c:v>
                </c:pt>
                <c:pt idx="63">
                  <c:v>0.25772</c:v>
                </c:pt>
                <c:pt idx="64">
                  <c:v>0.25877</c:v>
                </c:pt>
                <c:pt idx="65">
                  <c:v>0.25956000000000001</c:v>
                </c:pt>
                <c:pt idx="66">
                  <c:v>0.26057000000000002</c:v>
                </c:pt>
                <c:pt idx="67">
                  <c:v>0.26196999999999998</c:v>
                </c:pt>
                <c:pt idx="68">
                  <c:v>0.26328000000000001</c:v>
                </c:pt>
                <c:pt idx="69">
                  <c:v>0.26444000000000001</c:v>
                </c:pt>
                <c:pt idx="70">
                  <c:v>0.26556999999999997</c:v>
                </c:pt>
                <c:pt idx="71">
                  <c:v>0.26677000000000001</c:v>
                </c:pt>
                <c:pt idx="72">
                  <c:v>0.26829999999999998</c:v>
                </c:pt>
                <c:pt idx="73">
                  <c:v>0.26974999999999999</c:v>
                </c:pt>
                <c:pt idx="74">
                  <c:v>0.27107999999999999</c:v>
                </c:pt>
                <c:pt idx="75">
                  <c:v>0.27254</c:v>
                </c:pt>
                <c:pt idx="76">
                  <c:v>0.27394000000000002</c:v>
                </c:pt>
                <c:pt idx="77">
                  <c:v>0.27515000000000001</c:v>
                </c:pt>
                <c:pt idx="78">
                  <c:v>0.27622999999999998</c:v>
                </c:pt>
                <c:pt idx="79">
                  <c:v>0.27757999999999999</c:v>
                </c:pt>
                <c:pt idx="80">
                  <c:v>0.27895999999999999</c:v>
                </c:pt>
                <c:pt idx="81">
                  <c:v>0.28051999999999999</c:v>
                </c:pt>
                <c:pt idx="82">
                  <c:v>0.28204000000000001</c:v>
                </c:pt>
                <c:pt idx="83">
                  <c:v>0.28369</c:v>
                </c:pt>
                <c:pt idx="84">
                  <c:v>0.28510999999999997</c:v>
                </c:pt>
                <c:pt idx="85">
                  <c:v>0.28667999999999999</c:v>
                </c:pt>
                <c:pt idx="86">
                  <c:v>0.2888</c:v>
                </c:pt>
                <c:pt idx="87">
                  <c:v>0.29063</c:v>
                </c:pt>
                <c:pt idx="88">
                  <c:v>0.29207</c:v>
                </c:pt>
                <c:pt idx="89">
                  <c:v>0.29404999999999998</c:v>
                </c:pt>
                <c:pt idx="90">
                  <c:v>0.29601</c:v>
                </c:pt>
                <c:pt idx="91">
                  <c:v>0.29809999999999998</c:v>
                </c:pt>
                <c:pt idx="92">
                  <c:v>0.29981000000000002</c:v>
                </c:pt>
                <c:pt idx="93">
                  <c:v>0.30153000000000002</c:v>
                </c:pt>
                <c:pt idx="94">
                  <c:v>0.30357000000000001</c:v>
                </c:pt>
                <c:pt idx="95">
                  <c:v>0.30551</c:v>
                </c:pt>
                <c:pt idx="96">
                  <c:v>0.30780999999999997</c:v>
                </c:pt>
                <c:pt idx="97">
                  <c:v>0.31009999999999999</c:v>
                </c:pt>
                <c:pt idx="98">
                  <c:v>0.31269000000000002</c:v>
                </c:pt>
                <c:pt idx="99">
                  <c:v>0.31526999999999999</c:v>
                </c:pt>
                <c:pt idx="100">
                  <c:v>0.31775999999999999</c:v>
                </c:pt>
                <c:pt idx="101">
                  <c:v>0.32013000000000003</c:v>
                </c:pt>
                <c:pt idx="102">
                  <c:v>0.32255</c:v>
                </c:pt>
                <c:pt idx="103">
                  <c:v>0.32525999999999999</c:v>
                </c:pt>
                <c:pt idx="104">
                  <c:v>0.32793</c:v>
                </c:pt>
                <c:pt idx="105">
                  <c:v>0.33080999999999999</c:v>
                </c:pt>
                <c:pt idx="106">
                  <c:v>0.33360000000000001</c:v>
                </c:pt>
                <c:pt idx="107">
                  <c:v>0.33635999999999999</c:v>
                </c:pt>
                <c:pt idx="108">
                  <c:v>0.33953</c:v>
                </c:pt>
                <c:pt idx="109">
                  <c:v>0.34267999999999998</c:v>
                </c:pt>
                <c:pt idx="110">
                  <c:v>0.34576000000000001</c:v>
                </c:pt>
                <c:pt idx="111">
                  <c:v>0.34904000000000002</c:v>
                </c:pt>
                <c:pt idx="112">
                  <c:v>0.35259000000000001</c:v>
                </c:pt>
                <c:pt idx="113">
                  <c:v>0.35633999999999999</c:v>
                </c:pt>
                <c:pt idx="114">
                  <c:v>0.36003000000000002</c:v>
                </c:pt>
                <c:pt idx="115">
                  <c:v>0.36375000000000002</c:v>
                </c:pt>
                <c:pt idx="116">
                  <c:v>0.36773</c:v>
                </c:pt>
                <c:pt idx="117">
                  <c:v>0.37197999999999998</c:v>
                </c:pt>
                <c:pt idx="118">
                  <c:v>0.37630000000000002</c:v>
                </c:pt>
                <c:pt idx="119">
                  <c:v>0.38061</c:v>
                </c:pt>
                <c:pt idx="120">
                  <c:v>0.38505</c:v>
                </c:pt>
                <c:pt idx="121">
                  <c:v>0.38978000000000002</c:v>
                </c:pt>
                <c:pt idx="122">
                  <c:v>0.39452999999999999</c:v>
                </c:pt>
                <c:pt idx="123">
                  <c:v>0.39928999999999998</c:v>
                </c:pt>
                <c:pt idx="124">
                  <c:v>0.40451999999999999</c:v>
                </c:pt>
                <c:pt idx="125">
                  <c:v>0.40973999999999999</c:v>
                </c:pt>
                <c:pt idx="126">
                  <c:v>0.41504999999999997</c:v>
                </c:pt>
                <c:pt idx="127">
                  <c:v>0.42055999999999999</c:v>
                </c:pt>
                <c:pt idx="128">
                  <c:v>0.42607</c:v>
                </c:pt>
                <c:pt idx="129">
                  <c:v>0.43184</c:v>
                </c:pt>
                <c:pt idx="130">
                  <c:v>0.43786999999999998</c:v>
                </c:pt>
                <c:pt idx="131">
                  <c:v>0.44402999999999998</c:v>
                </c:pt>
                <c:pt idx="132">
                  <c:v>0.45021</c:v>
                </c:pt>
                <c:pt idx="133">
                  <c:v>0.45641999999999999</c:v>
                </c:pt>
                <c:pt idx="134">
                  <c:v>0.46264</c:v>
                </c:pt>
                <c:pt idx="135">
                  <c:v>0.46928999999999998</c:v>
                </c:pt>
                <c:pt idx="136">
                  <c:v>0.47588999999999998</c:v>
                </c:pt>
                <c:pt idx="137">
                  <c:v>0.48258000000000001</c:v>
                </c:pt>
                <c:pt idx="138">
                  <c:v>0.48937000000000003</c:v>
                </c:pt>
                <c:pt idx="139">
                  <c:v>0.49631999999999998</c:v>
                </c:pt>
                <c:pt idx="140">
                  <c:v>0.50333000000000006</c:v>
                </c:pt>
                <c:pt idx="141">
                  <c:v>0.51060000000000005</c:v>
                </c:pt>
                <c:pt idx="142">
                  <c:v>0.51787000000000005</c:v>
                </c:pt>
                <c:pt idx="143">
                  <c:v>0.52532000000000001</c:v>
                </c:pt>
                <c:pt idx="144">
                  <c:v>0.53276999999999997</c:v>
                </c:pt>
                <c:pt idx="145">
                  <c:v>0.54008</c:v>
                </c:pt>
                <c:pt idx="146">
                  <c:v>0.54747999999999997</c:v>
                </c:pt>
                <c:pt idx="147">
                  <c:v>0.55520999999999998</c:v>
                </c:pt>
                <c:pt idx="148">
                  <c:v>0.56284999999999996</c:v>
                </c:pt>
                <c:pt idx="149">
                  <c:v>0.57033</c:v>
                </c:pt>
                <c:pt idx="150">
                  <c:v>0.57789000000000001</c:v>
                </c:pt>
                <c:pt idx="151">
                  <c:v>0.58565</c:v>
                </c:pt>
                <c:pt idx="152">
                  <c:v>0.59338000000000002</c:v>
                </c:pt>
                <c:pt idx="153">
                  <c:v>0.60116999999999998</c:v>
                </c:pt>
                <c:pt idx="154">
                  <c:v>0.60914000000000001</c:v>
                </c:pt>
                <c:pt idx="155">
                  <c:v>0.61702000000000001</c:v>
                </c:pt>
                <c:pt idx="156">
                  <c:v>0.62470999999999999</c:v>
                </c:pt>
                <c:pt idx="157">
                  <c:v>0.63239000000000001</c:v>
                </c:pt>
                <c:pt idx="158">
                  <c:v>0.63944000000000001</c:v>
                </c:pt>
                <c:pt idx="159">
                  <c:v>0.64673000000000003</c:v>
                </c:pt>
                <c:pt idx="160">
                  <c:v>0.65466000000000002</c:v>
                </c:pt>
                <c:pt idx="161">
                  <c:v>0.66239000000000003</c:v>
                </c:pt>
                <c:pt idx="162">
                  <c:v>0.66981999999999997</c:v>
                </c:pt>
                <c:pt idx="163">
                  <c:v>0.67732000000000003</c:v>
                </c:pt>
                <c:pt idx="164">
                  <c:v>0.68459999999999999</c:v>
                </c:pt>
                <c:pt idx="165">
                  <c:v>0.69162999999999997</c:v>
                </c:pt>
                <c:pt idx="166">
                  <c:v>0.69984000000000002</c:v>
                </c:pt>
                <c:pt idx="167">
                  <c:v>0.70733000000000001</c:v>
                </c:pt>
                <c:pt idx="168">
                  <c:v>0.71453999999999995</c:v>
                </c:pt>
                <c:pt idx="169">
                  <c:v>0.72211999999999998</c:v>
                </c:pt>
                <c:pt idx="170">
                  <c:v>0.72955000000000003</c:v>
                </c:pt>
                <c:pt idx="171">
                  <c:v>0.73658000000000001</c:v>
                </c:pt>
                <c:pt idx="172">
                  <c:v>0.74378</c:v>
                </c:pt>
                <c:pt idx="173">
                  <c:v>0.75078</c:v>
                </c:pt>
                <c:pt idx="174">
                  <c:v>0.75743000000000005</c:v>
                </c:pt>
                <c:pt idx="175">
                  <c:v>0.76439999999999997</c:v>
                </c:pt>
                <c:pt idx="176">
                  <c:v>0.77107000000000003</c:v>
                </c:pt>
                <c:pt idx="177">
                  <c:v>0.77764</c:v>
                </c:pt>
                <c:pt idx="178">
                  <c:v>0.78471000000000002</c:v>
                </c:pt>
                <c:pt idx="179">
                  <c:v>0.79183999999999999</c:v>
                </c:pt>
                <c:pt idx="180">
                  <c:v>0.79810000000000003</c:v>
                </c:pt>
                <c:pt idx="181">
                  <c:v>0.80434000000000005</c:v>
                </c:pt>
                <c:pt idx="182">
                  <c:v>0.81067999999999996</c:v>
                </c:pt>
                <c:pt idx="183">
                  <c:v>0.81688000000000005</c:v>
                </c:pt>
                <c:pt idx="184">
                  <c:v>0.82301999999999997</c:v>
                </c:pt>
                <c:pt idx="185">
                  <c:v>0.82933999999999997</c:v>
                </c:pt>
                <c:pt idx="186">
                  <c:v>0.83533000000000002</c:v>
                </c:pt>
                <c:pt idx="187">
                  <c:v>0.8407</c:v>
                </c:pt>
                <c:pt idx="188">
                  <c:v>0.84646999999999994</c:v>
                </c:pt>
                <c:pt idx="189">
                  <c:v>0.85211999999999999</c:v>
                </c:pt>
                <c:pt idx="190">
                  <c:v>0.85741999999999996</c:v>
                </c:pt>
                <c:pt idx="191">
                  <c:v>0.86275999999999997</c:v>
                </c:pt>
                <c:pt idx="192">
                  <c:v>0.86799000000000004</c:v>
                </c:pt>
                <c:pt idx="193">
                  <c:v>0.87334000000000001</c:v>
                </c:pt>
                <c:pt idx="194">
                  <c:v>0.87877000000000005</c:v>
                </c:pt>
                <c:pt idx="195">
                  <c:v>0.88331000000000004</c:v>
                </c:pt>
                <c:pt idx="196">
                  <c:v>0.88807000000000003</c:v>
                </c:pt>
                <c:pt idx="197">
                  <c:v>0.89290000000000003</c:v>
                </c:pt>
                <c:pt idx="198">
                  <c:v>0.89709000000000005</c:v>
                </c:pt>
                <c:pt idx="199">
                  <c:v>0.90122999999999998</c:v>
                </c:pt>
                <c:pt idx="200">
                  <c:v>0.90573999999999999</c:v>
                </c:pt>
                <c:pt idx="201">
                  <c:v>0.91003999999999996</c:v>
                </c:pt>
                <c:pt idx="202">
                  <c:v>0.91427999999999998</c:v>
                </c:pt>
                <c:pt idx="203">
                  <c:v>0.91830999999999996</c:v>
                </c:pt>
                <c:pt idx="204">
                  <c:v>0.92212000000000005</c:v>
                </c:pt>
                <c:pt idx="205">
                  <c:v>0.92574999999999996</c:v>
                </c:pt>
                <c:pt idx="206">
                  <c:v>0.92901999999999996</c:v>
                </c:pt>
                <c:pt idx="207">
                  <c:v>0.93252000000000002</c:v>
                </c:pt>
                <c:pt idx="208">
                  <c:v>0.93594999999999995</c:v>
                </c:pt>
                <c:pt idx="209">
                  <c:v>0.93881000000000003</c:v>
                </c:pt>
                <c:pt idx="210">
                  <c:v>0.94210000000000005</c:v>
                </c:pt>
                <c:pt idx="211">
                  <c:v>0.94538</c:v>
                </c:pt>
                <c:pt idx="212">
                  <c:v>0.94813999999999998</c:v>
                </c:pt>
                <c:pt idx="213">
                  <c:v>0.95052999999999999</c:v>
                </c:pt>
                <c:pt idx="214">
                  <c:v>0.95298000000000005</c:v>
                </c:pt>
                <c:pt idx="215">
                  <c:v>0.95530000000000004</c:v>
                </c:pt>
                <c:pt idx="216">
                  <c:v>0.95775999999999994</c:v>
                </c:pt>
                <c:pt idx="217">
                  <c:v>0.96052999999999999</c:v>
                </c:pt>
                <c:pt idx="218">
                  <c:v>0.96299999999999997</c:v>
                </c:pt>
                <c:pt idx="219">
                  <c:v>0.96535000000000004</c:v>
                </c:pt>
                <c:pt idx="220">
                  <c:v>0.96755999999999998</c:v>
                </c:pt>
                <c:pt idx="221">
                  <c:v>0.96958</c:v>
                </c:pt>
                <c:pt idx="222">
                  <c:v>0.97016000000000002</c:v>
                </c:pt>
                <c:pt idx="223">
                  <c:v>0.97213000000000005</c:v>
                </c:pt>
                <c:pt idx="224">
                  <c:v>0.97387999999999997</c:v>
                </c:pt>
                <c:pt idx="225">
                  <c:v>0.97541</c:v>
                </c:pt>
                <c:pt idx="226">
                  <c:v>0.97711999999999999</c:v>
                </c:pt>
                <c:pt idx="227">
                  <c:v>0.97846999999999995</c:v>
                </c:pt>
                <c:pt idx="228">
                  <c:v>0.97990999999999995</c:v>
                </c:pt>
                <c:pt idx="229">
                  <c:v>0.98168999999999995</c:v>
                </c:pt>
                <c:pt idx="230">
                  <c:v>0.98284000000000005</c:v>
                </c:pt>
                <c:pt idx="231">
                  <c:v>0.98355999999999999</c:v>
                </c:pt>
                <c:pt idx="232">
                  <c:v>0.98416999999999999</c:v>
                </c:pt>
                <c:pt idx="233">
                  <c:v>0.98512</c:v>
                </c:pt>
                <c:pt idx="234">
                  <c:v>0.98634999999999995</c:v>
                </c:pt>
                <c:pt idx="235">
                  <c:v>0.98736999999999997</c:v>
                </c:pt>
                <c:pt idx="236">
                  <c:v>0.98821000000000003</c:v>
                </c:pt>
                <c:pt idx="237">
                  <c:v>0.98868999999999996</c:v>
                </c:pt>
                <c:pt idx="238">
                  <c:v>0.98943999999999999</c:v>
                </c:pt>
                <c:pt idx="239">
                  <c:v>0.99011000000000005</c:v>
                </c:pt>
                <c:pt idx="240">
                  <c:v>0.99048000000000003</c:v>
                </c:pt>
                <c:pt idx="241">
                  <c:v>0.99116000000000004</c:v>
                </c:pt>
                <c:pt idx="242">
                  <c:v>0.99275999999999998</c:v>
                </c:pt>
                <c:pt idx="243">
                  <c:v>0.99360999999999999</c:v>
                </c:pt>
                <c:pt idx="244">
                  <c:v>0.99414000000000002</c:v>
                </c:pt>
                <c:pt idx="245">
                  <c:v>0.99483999999999995</c:v>
                </c:pt>
                <c:pt idx="246">
                  <c:v>0.99514999999999998</c:v>
                </c:pt>
                <c:pt idx="247">
                  <c:v>0.99585000000000001</c:v>
                </c:pt>
                <c:pt idx="248">
                  <c:v>0.99594000000000005</c:v>
                </c:pt>
                <c:pt idx="249">
                  <c:v>0.99592000000000003</c:v>
                </c:pt>
                <c:pt idx="250">
                  <c:v>0.99617</c:v>
                </c:pt>
                <c:pt idx="251">
                  <c:v>0.99643999999999999</c:v>
                </c:pt>
                <c:pt idx="252">
                  <c:v>0.99709999999999999</c:v>
                </c:pt>
                <c:pt idx="253">
                  <c:v>0.99773000000000001</c:v>
                </c:pt>
                <c:pt idx="254">
                  <c:v>0.99800999999999995</c:v>
                </c:pt>
                <c:pt idx="255">
                  <c:v>0.99829000000000001</c:v>
                </c:pt>
                <c:pt idx="256">
                  <c:v>0.99865000000000004</c:v>
                </c:pt>
                <c:pt idx="257">
                  <c:v>0.99894000000000005</c:v>
                </c:pt>
                <c:pt idx="258">
                  <c:v>0.99943000000000004</c:v>
                </c:pt>
                <c:pt idx="259">
                  <c:v>0.99965999999999999</c:v>
                </c:pt>
                <c:pt idx="260">
                  <c:v>1</c:v>
                </c:pt>
                <c:pt idx="261">
                  <c:v>0.99994000000000005</c:v>
                </c:pt>
                <c:pt idx="262">
                  <c:v>0.99955000000000005</c:v>
                </c:pt>
                <c:pt idx="263">
                  <c:v>0.99888999999999994</c:v>
                </c:pt>
                <c:pt idx="264">
                  <c:v>0.99866999999999995</c:v>
                </c:pt>
                <c:pt idx="265">
                  <c:v>0.99836000000000003</c:v>
                </c:pt>
                <c:pt idx="266">
                  <c:v>0.99826000000000004</c:v>
                </c:pt>
                <c:pt idx="267">
                  <c:v>0.99792000000000003</c:v>
                </c:pt>
                <c:pt idx="268">
                  <c:v>0.99799000000000004</c:v>
                </c:pt>
                <c:pt idx="269">
                  <c:v>0.99826000000000004</c:v>
                </c:pt>
                <c:pt idx="270">
                  <c:v>0.998</c:v>
                </c:pt>
                <c:pt idx="271">
                  <c:v>0.99777000000000005</c:v>
                </c:pt>
                <c:pt idx="272">
                  <c:v>0.99751999999999996</c:v>
                </c:pt>
                <c:pt idx="273">
                  <c:v>0.99736000000000002</c:v>
                </c:pt>
                <c:pt idx="274">
                  <c:v>0.99729000000000001</c:v>
                </c:pt>
                <c:pt idx="275">
                  <c:v>0.99721000000000004</c:v>
                </c:pt>
                <c:pt idx="276">
                  <c:v>0.99687999999999999</c:v>
                </c:pt>
                <c:pt idx="277">
                  <c:v>0.99629000000000001</c:v>
                </c:pt>
                <c:pt idx="278">
                  <c:v>0.99553999999999998</c:v>
                </c:pt>
                <c:pt idx="279">
                  <c:v>0.99528000000000005</c:v>
                </c:pt>
                <c:pt idx="280">
                  <c:v>0.995</c:v>
                </c:pt>
                <c:pt idx="281">
                  <c:v>0.99467000000000005</c:v>
                </c:pt>
                <c:pt idx="282">
                  <c:v>0.99436000000000002</c:v>
                </c:pt>
                <c:pt idx="283">
                  <c:v>0.99436999999999998</c:v>
                </c:pt>
                <c:pt idx="284">
                  <c:v>0.99441000000000002</c:v>
                </c:pt>
                <c:pt idx="285">
                  <c:v>0.99421000000000004</c:v>
                </c:pt>
                <c:pt idx="286">
                  <c:v>0.99380000000000002</c:v>
                </c:pt>
                <c:pt idx="287">
                  <c:v>0.99324999999999997</c:v>
                </c:pt>
                <c:pt idx="288">
                  <c:v>0.99233000000000005</c:v>
                </c:pt>
                <c:pt idx="289">
                  <c:v>0.99133000000000004</c:v>
                </c:pt>
                <c:pt idx="290">
                  <c:v>0.99077999999999999</c:v>
                </c:pt>
                <c:pt idx="291">
                  <c:v>0.99041000000000001</c:v>
                </c:pt>
                <c:pt idx="292">
                  <c:v>0.99000999999999995</c:v>
                </c:pt>
                <c:pt idx="293">
                  <c:v>0.98934</c:v>
                </c:pt>
                <c:pt idx="294">
                  <c:v>0.98855999999999999</c:v>
                </c:pt>
                <c:pt idx="295">
                  <c:v>0.98763999999999996</c:v>
                </c:pt>
                <c:pt idx="296">
                  <c:v>0.98716999999999999</c:v>
                </c:pt>
                <c:pt idx="297">
                  <c:v>0.98675999999999997</c:v>
                </c:pt>
                <c:pt idx="298">
                  <c:v>0.98602000000000001</c:v>
                </c:pt>
                <c:pt idx="299">
                  <c:v>0.98492000000000002</c:v>
                </c:pt>
                <c:pt idx="300">
                  <c:v>0.98406000000000005</c:v>
                </c:pt>
                <c:pt idx="301">
                  <c:v>0.98328000000000004</c:v>
                </c:pt>
                <c:pt idx="302">
                  <c:v>0.98228000000000004</c:v>
                </c:pt>
                <c:pt idx="303">
                  <c:v>0.98146999999999995</c:v>
                </c:pt>
                <c:pt idx="304">
                  <c:v>0.98014000000000001</c:v>
                </c:pt>
                <c:pt idx="305">
                  <c:v>0.97897000000000001</c:v>
                </c:pt>
                <c:pt idx="306">
                  <c:v>0.97777999999999998</c:v>
                </c:pt>
                <c:pt idx="307">
                  <c:v>0.97699000000000003</c:v>
                </c:pt>
                <c:pt idx="308">
                  <c:v>0.97589999999999999</c:v>
                </c:pt>
                <c:pt idx="309">
                  <c:v>0.97457000000000005</c:v>
                </c:pt>
                <c:pt idx="310">
                  <c:v>0.97338000000000002</c:v>
                </c:pt>
                <c:pt idx="311">
                  <c:v>0.97218000000000004</c:v>
                </c:pt>
                <c:pt idx="312">
                  <c:v>0.97075999999999996</c:v>
                </c:pt>
                <c:pt idx="313">
                  <c:v>0.96953</c:v>
                </c:pt>
                <c:pt idx="314">
                  <c:v>0.96808000000000005</c:v>
                </c:pt>
                <c:pt idx="315">
                  <c:v>0.96669000000000005</c:v>
                </c:pt>
                <c:pt idx="316">
                  <c:v>0.96519999999999995</c:v>
                </c:pt>
                <c:pt idx="317">
                  <c:v>0.96377999999999997</c:v>
                </c:pt>
                <c:pt idx="318">
                  <c:v>0.96236999999999995</c:v>
                </c:pt>
                <c:pt idx="319">
                  <c:v>0.96077999999999997</c:v>
                </c:pt>
                <c:pt idx="320">
                  <c:v>0.95892999999999995</c:v>
                </c:pt>
                <c:pt idx="321">
                  <c:v>0.95718000000000003</c:v>
                </c:pt>
                <c:pt idx="322">
                  <c:v>0.95577000000000001</c:v>
                </c:pt>
                <c:pt idx="323">
                  <c:v>0.95382999999999996</c:v>
                </c:pt>
                <c:pt idx="324">
                  <c:v>0.95213000000000003</c:v>
                </c:pt>
                <c:pt idx="325">
                  <c:v>0.95048999999999995</c:v>
                </c:pt>
                <c:pt idx="326">
                  <c:v>0.94887999999999995</c:v>
                </c:pt>
                <c:pt idx="327">
                  <c:v>0.94694</c:v>
                </c:pt>
                <c:pt idx="328">
                  <c:v>0.94508000000000003</c:v>
                </c:pt>
                <c:pt idx="329">
                  <c:v>0.94320000000000004</c:v>
                </c:pt>
                <c:pt idx="330">
                  <c:v>0.94106000000000001</c:v>
                </c:pt>
                <c:pt idx="331">
                  <c:v>0.93894999999999995</c:v>
                </c:pt>
                <c:pt idx="332">
                  <c:v>0.93672999999999995</c:v>
                </c:pt>
                <c:pt idx="333">
                  <c:v>0.93401000000000001</c:v>
                </c:pt>
                <c:pt idx="334">
                  <c:v>0.93147000000000002</c:v>
                </c:pt>
                <c:pt idx="335">
                  <c:v>0.92903999999999998</c:v>
                </c:pt>
                <c:pt idx="336">
                  <c:v>0.92642999999999998</c:v>
                </c:pt>
                <c:pt idx="337">
                  <c:v>0.92386000000000001</c:v>
                </c:pt>
                <c:pt idx="338">
                  <c:v>0.92118999999999995</c:v>
                </c:pt>
                <c:pt idx="339">
                  <c:v>0.91874</c:v>
                </c:pt>
                <c:pt idx="340">
                  <c:v>0.91600999999999999</c:v>
                </c:pt>
                <c:pt idx="341">
                  <c:v>0.91346000000000005</c:v>
                </c:pt>
                <c:pt idx="342">
                  <c:v>0.91083999999999998</c:v>
                </c:pt>
                <c:pt idx="343">
                  <c:v>0.90813999999999995</c:v>
                </c:pt>
                <c:pt idx="344">
                  <c:v>0.90529000000000004</c:v>
                </c:pt>
                <c:pt idx="345">
                  <c:v>0.90232999999999997</c:v>
                </c:pt>
                <c:pt idx="346">
                  <c:v>0.89915999999999996</c:v>
                </c:pt>
                <c:pt idx="347">
                  <c:v>0.89617999999999998</c:v>
                </c:pt>
                <c:pt idx="348">
                  <c:v>0.89351000000000003</c:v>
                </c:pt>
                <c:pt idx="349">
                  <c:v>0.89080999999999999</c:v>
                </c:pt>
                <c:pt idx="350">
                  <c:v>0.88793</c:v>
                </c:pt>
                <c:pt idx="351">
                  <c:v>0.88483999999999996</c:v>
                </c:pt>
                <c:pt idx="352">
                  <c:v>0.88175000000000003</c:v>
                </c:pt>
                <c:pt idx="353">
                  <c:v>0.87875999999999999</c:v>
                </c:pt>
                <c:pt idx="354">
                  <c:v>0.87556</c:v>
                </c:pt>
                <c:pt idx="355">
                  <c:v>0.87244999999999995</c:v>
                </c:pt>
                <c:pt idx="356">
                  <c:v>0.86934</c:v>
                </c:pt>
                <c:pt idx="357">
                  <c:v>0.86636000000000002</c:v>
                </c:pt>
                <c:pt idx="358">
                  <c:v>0.86307</c:v>
                </c:pt>
                <c:pt idx="359">
                  <c:v>0.85951</c:v>
                </c:pt>
                <c:pt idx="360">
                  <c:v>0.85628000000000004</c:v>
                </c:pt>
                <c:pt idx="361">
                  <c:v>0.85262000000000004</c:v>
                </c:pt>
                <c:pt idx="362">
                  <c:v>0.84870000000000001</c:v>
                </c:pt>
                <c:pt idx="363">
                  <c:v>0.84487000000000001</c:v>
                </c:pt>
                <c:pt idx="364">
                  <c:v>0.84099000000000002</c:v>
                </c:pt>
                <c:pt idx="365">
                  <c:v>0.83748999999999996</c:v>
                </c:pt>
                <c:pt idx="366">
                  <c:v>0.83379999999999999</c:v>
                </c:pt>
                <c:pt idx="367">
                  <c:v>0.82994999999999997</c:v>
                </c:pt>
                <c:pt idx="368">
                  <c:v>0.82604999999999995</c:v>
                </c:pt>
                <c:pt idx="369">
                  <c:v>0.82201000000000002</c:v>
                </c:pt>
                <c:pt idx="370">
                  <c:v>0.81813999999999998</c:v>
                </c:pt>
                <c:pt idx="371">
                  <c:v>0.81447999999999998</c:v>
                </c:pt>
                <c:pt idx="372">
                  <c:v>0.81067999999999996</c:v>
                </c:pt>
                <c:pt idx="373">
                  <c:v>0.80684999999999996</c:v>
                </c:pt>
                <c:pt idx="374">
                  <c:v>0.80291999999999997</c:v>
                </c:pt>
                <c:pt idx="375">
                  <c:v>0.79908000000000001</c:v>
                </c:pt>
                <c:pt idx="376">
                  <c:v>0.79522000000000004</c:v>
                </c:pt>
                <c:pt idx="377">
                  <c:v>0.79079999999999995</c:v>
                </c:pt>
                <c:pt idx="378">
                  <c:v>0.78695999999999999</c:v>
                </c:pt>
                <c:pt idx="379">
                  <c:v>0.78305000000000002</c:v>
                </c:pt>
                <c:pt idx="380">
                  <c:v>0.77927999999999997</c:v>
                </c:pt>
                <c:pt idx="381">
                  <c:v>0.77566000000000002</c:v>
                </c:pt>
                <c:pt idx="382">
                  <c:v>0.77207000000000003</c:v>
                </c:pt>
                <c:pt idx="383">
                  <c:v>0.76861000000000002</c:v>
                </c:pt>
                <c:pt idx="384">
                  <c:v>0.76495999999999997</c:v>
                </c:pt>
                <c:pt idx="385">
                  <c:v>0.76115999999999995</c:v>
                </c:pt>
                <c:pt idx="386">
                  <c:v>0.75756999999999997</c:v>
                </c:pt>
                <c:pt idx="387">
                  <c:v>0.75378000000000001</c:v>
                </c:pt>
                <c:pt idx="388">
                  <c:v>0.74999000000000005</c:v>
                </c:pt>
                <c:pt idx="389">
                  <c:v>0.74646000000000001</c:v>
                </c:pt>
                <c:pt idx="390">
                  <c:v>0.74280000000000002</c:v>
                </c:pt>
                <c:pt idx="391">
                  <c:v>0.73897999999999997</c:v>
                </c:pt>
                <c:pt idx="392">
                  <c:v>0.73556999999999995</c:v>
                </c:pt>
                <c:pt idx="393">
                  <c:v>0.73197000000000001</c:v>
                </c:pt>
                <c:pt idx="394">
                  <c:v>0.72841999999999996</c:v>
                </c:pt>
                <c:pt idx="395">
                  <c:v>0.72460000000000002</c:v>
                </c:pt>
                <c:pt idx="396">
                  <c:v>0.72113000000000005</c:v>
                </c:pt>
                <c:pt idx="397">
                  <c:v>0.71801000000000004</c:v>
                </c:pt>
                <c:pt idx="398">
                  <c:v>0.71480999999999995</c:v>
                </c:pt>
                <c:pt idx="399">
                  <c:v>0.71165999999999996</c:v>
                </c:pt>
                <c:pt idx="400">
                  <c:v>0.70831</c:v>
                </c:pt>
                <c:pt idx="401">
                  <c:v>0.70499999999999996</c:v>
                </c:pt>
                <c:pt idx="402">
                  <c:v>0.70177999999999996</c:v>
                </c:pt>
                <c:pt idx="403">
                  <c:v>0.69862000000000002</c:v>
                </c:pt>
                <c:pt idx="404">
                  <c:v>0.69565999999999995</c:v>
                </c:pt>
                <c:pt idx="405">
                  <c:v>0.69237000000000004</c:v>
                </c:pt>
                <c:pt idx="406">
                  <c:v>0.68955999999999995</c:v>
                </c:pt>
                <c:pt idx="407">
                  <c:v>0.68674999999999997</c:v>
                </c:pt>
                <c:pt idx="408">
                  <c:v>0.68401000000000001</c:v>
                </c:pt>
                <c:pt idx="409">
                  <c:v>0.68122000000000005</c:v>
                </c:pt>
                <c:pt idx="410">
                  <c:v>0.67849999999999999</c:v>
                </c:pt>
                <c:pt idx="411">
                  <c:v>0.67569999999999997</c:v>
                </c:pt>
                <c:pt idx="412">
                  <c:v>0.67308999999999997</c:v>
                </c:pt>
                <c:pt idx="413">
                  <c:v>0.67071000000000003</c:v>
                </c:pt>
                <c:pt idx="414">
                  <c:v>0.66823999999999995</c:v>
                </c:pt>
                <c:pt idx="415">
                  <c:v>0.66578999999999999</c:v>
                </c:pt>
                <c:pt idx="416">
                  <c:v>0.66335999999999995</c:v>
                </c:pt>
                <c:pt idx="417">
                  <c:v>0.66108999999999996</c:v>
                </c:pt>
                <c:pt idx="418">
                  <c:v>0.65876000000000001</c:v>
                </c:pt>
                <c:pt idx="419">
                  <c:v>0.65647</c:v>
                </c:pt>
                <c:pt idx="420">
                  <c:v>0.65456999999999999</c:v>
                </c:pt>
                <c:pt idx="421">
                  <c:v>0.65253000000000005</c:v>
                </c:pt>
                <c:pt idx="422">
                  <c:v>0.65049999999999997</c:v>
                </c:pt>
                <c:pt idx="423">
                  <c:v>0.64844999999999997</c:v>
                </c:pt>
                <c:pt idx="424">
                  <c:v>0.64688000000000001</c:v>
                </c:pt>
                <c:pt idx="425">
                  <c:v>0.64529000000000003</c:v>
                </c:pt>
                <c:pt idx="426">
                  <c:v>0.64349999999999996</c:v>
                </c:pt>
                <c:pt idx="427">
                  <c:v>0.64183000000000001</c:v>
                </c:pt>
                <c:pt idx="428">
                  <c:v>0.64020999999999995</c:v>
                </c:pt>
                <c:pt idx="429">
                  <c:v>0.63849999999999996</c:v>
                </c:pt>
                <c:pt idx="430">
                  <c:v>0.63709000000000005</c:v>
                </c:pt>
                <c:pt idx="431">
                  <c:v>0.63563000000000003</c:v>
                </c:pt>
                <c:pt idx="432">
                  <c:v>0.6341</c:v>
                </c:pt>
                <c:pt idx="433">
                  <c:v>0.63268999999999997</c:v>
                </c:pt>
                <c:pt idx="434">
                  <c:v>0.63144</c:v>
                </c:pt>
                <c:pt idx="435">
                  <c:v>0.63039000000000001</c:v>
                </c:pt>
                <c:pt idx="436">
                  <c:v>0.62909000000000004</c:v>
                </c:pt>
                <c:pt idx="437">
                  <c:v>0.62778999999999996</c:v>
                </c:pt>
                <c:pt idx="438">
                  <c:v>0.62658000000000003</c:v>
                </c:pt>
                <c:pt idx="439">
                  <c:v>0.62551999999999996</c:v>
                </c:pt>
                <c:pt idx="440">
                  <c:v>0.62438000000000005</c:v>
                </c:pt>
                <c:pt idx="441">
                  <c:v>0.62341999999999997</c:v>
                </c:pt>
                <c:pt idx="442">
                  <c:v>0.62248000000000003</c:v>
                </c:pt>
                <c:pt idx="443">
                  <c:v>0.62139999999999995</c:v>
                </c:pt>
                <c:pt idx="444">
                  <c:v>0.62021000000000004</c:v>
                </c:pt>
                <c:pt idx="445">
                  <c:v>0.61928000000000005</c:v>
                </c:pt>
                <c:pt idx="446">
                  <c:v>0.61850000000000005</c:v>
                </c:pt>
                <c:pt idx="447">
                  <c:v>0.61734</c:v>
                </c:pt>
                <c:pt idx="448">
                  <c:v>0.61677000000000004</c:v>
                </c:pt>
                <c:pt idx="449">
                  <c:v>0.61607000000000001</c:v>
                </c:pt>
                <c:pt idx="450">
                  <c:v>0.61545000000000005</c:v>
                </c:pt>
                <c:pt idx="451">
                  <c:v>0.6149</c:v>
                </c:pt>
                <c:pt idx="452">
                  <c:v>0.61434</c:v>
                </c:pt>
                <c:pt idx="453">
                  <c:v>0.61380000000000001</c:v>
                </c:pt>
                <c:pt idx="454">
                  <c:v>0.61302000000000001</c:v>
                </c:pt>
                <c:pt idx="455">
                  <c:v>0.61221999999999999</c:v>
                </c:pt>
                <c:pt idx="456">
                  <c:v>0.61160000000000003</c:v>
                </c:pt>
                <c:pt idx="457">
                  <c:v>0.61101000000000005</c:v>
                </c:pt>
                <c:pt idx="458">
                  <c:v>0.61056999999999995</c:v>
                </c:pt>
                <c:pt idx="459">
                  <c:v>0.61016999999999999</c:v>
                </c:pt>
                <c:pt idx="460">
                  <c:v>0.60963999999999996</c:v>
                </c:pt>
                <c:pt idx="461">
                  <c:v>0.60885999999999996</c:v>
                </c:pt>
                <c:pt idx="462">
                  <c:v>0.60843000000000003</c:v>
                </c:pt>
                <c:pt idx="463">
                  <c:v>0.60797999999999996</c:v>
                </c:pt>
                <c:pt idx="464">
                  <c:v>0.60799000000000003</c:v>
                </c:pt>
                <c:pt idx="465">
                  <c:v>0.60728000000000004</c:v>
                </c:pt>
                <c:pt idx="466">
                  <c:v>0.60694999999999999</c:v>
                </c:pt>
                <c:pt idx="467">
                  <c:v>0.60668999999999995</c:v>
                </c:pt>
                <c:pt idx="468">
                  <c:v>0.60607</c:v>
                </c:pt>
                <c:pt idx="469">
                  <c:v>0.60555999999999999</c:v>
                </c:pt>
                <c:pt idx="470">
                  <c:v>0.60497000000000001</c:v>
                </c:pt>
                <c:pt idx="471">
                  <c:v>0.60435000000000005</c:v>
                </c:pt>
                <c:pt idx="472">
                  <c:v>0.60390999999999995</c:v>
                </c:pt>
                <c:pt idx="473">
                  <c:v>0.60357000000000005</c:v>
                </c:pt>
                <c:pt idx="474">
                  <c:v>0.60333000000000003</c:v>
                </c:pt>
                <c:pt idx="475">
                  <c:v>0.60311000000000003</c:v>
                </c:pt>
                <c:pt idx="476">
                  <c:v>0.60299000000000003</c:v>
                </c:pt>
                <c:pt idx="477">
                  <c:v>0.6028</c:v>
                </c:pt>
                <c:pt idx="478">
                  <c:v>0.60231000000000001</c:v>
                </c:pt>
                <c:pt idx="479">
                  <c:v>0.60209000000000001</c:v>
                </c:pt>
                <c:pt idx="480">
                  <c:v>0.60207999999999995</c:v>
                </c:pt>
                <c:pt idx="481">
                  <c:v>0.60202</c:v>
                </c:pt>
                <c:pt idx="482">
                  <c:v>0.60168999999999995</c:v>
                </c:pt>
                <c:pt idx="483">
                  <c:v>0.60118000000000005</c:v>
                </c:pt>
                <c:pt idx="484">
                  <c:v>0.60065999999999997</c:v>
                </c:pt>
                <c:pt idx="485">
                  <c:v>0.60043999999999997</c:v>
                </c:pt>
                <c:pt idx="486">
                  <c:v>0.60026999999999997</c:v>
                </c:pt>
                <c:pt idx="487">
                  <c:v>0.60029999999999994</c:v>
                </c:pt>
                <c:pt idx="488">
                  <c:v>0.60002</c:v>
                </c:pt>
                <c:pt idx="489">
                  <c:v>0.59975999999999996</c:v>
                </c:pt>
                <c:pt idx="490">
                  <c:v>0.59970999999999997</c:v>
                </c:pt>
                <c:pt idx="491">
                  <c:v>0.59963999999999995</c:v>
                </c:pt>
                <c:pt idx="492">
                  <c:v>0.59952000000000005</c:v>
                </c:pt>
                <c:pt idx="493">
                  <c:v>0.59940000000000004</c:v>
                </c:pt>
                <c:pt idx="494">
                  <c:v>0.59906999999999999</c:v>
                </c:pt>
                <c:pt idx="495">
                  <c:v>0.59879000000000004</c:v>
                </c:pt>
                <c:pt idx="496">
                  <c:v>0.59821000000000002</c:v>
                </c:pt>
                <c:pt idx="497">
                  <c:v>0.59775999999999996</c:v>
                </c:pt>
                <c:pt idx="498">
                  <c:v>0.59708000000000006</c:v>
                </c:pt>
                <c:pt idx="499">
                  <c:v>0.59667999999999999</c:v>
                </c:pt>
                <c:pt idx="500">
                  <c:v>0.59628999999999999</c:v>
                </c:pt>
                <c:pt idx="501">
                  <c:v>0.59592999999999996</c:v>
                </c:pt>
                <c:pt idx="502">
                  <c:v>0.59580999999999995</c:v>
                </c:pt>
                <c:pt idx="503">
                  <c:v>0.59558999999999995</c:v>
                </c:pt>
                <c:pt idx="504">
                  <c:v>0.59516999999999998</c:v>
                </c:pt>
                <c:pt idx="505">
                  <c:v>0.59469000000000005</c:v>
                </c:pt>
                <c:pt idx="506">
                  <c:v>0.59436</c:v>
                </c:pt>
                <c:pt idx="507">
                  <c:v>0.59399000000000002</c:v>
                </c:pt>
                <c:pt idx="508">
                  <c:v>0.59374000000000005</c:v>
                </c:pt>
                <c:pt idx="509">
                  <c:v>0.59336</c:v>
                </c:pt>
                <c:pt idx="510">
                  <c:v>0.59277999999999997</c:v>
                </c:pt>
                <c:pt idx="511">
                  <c:v>0.59226000000000001</c:v>
                </c:pt>
                <c:pt idx="512">
                  <c:v>0.59165999999999996</c:v>
                </c:pt>
                <c:pt idx="513">
                  <c:v>0.59172999999999998</c:v>
                </c:pt>
                <c:pt idx="514">
                  <c:v>0.59131</c:v>
                </c:pt>
                <c:pt idx="515">
                  <c:v>0.59097999999999995</c:v>
                </c:pt>
                <c:pt idx="516">
                  <c:v>0.59087000000000001</c:v>
                </c:pt>
                <c:pt idx="517">
                  <c:v>0.59060000000000001</c:v>
                </c:pt>
                <c:pt idx="518">
                  <c:v>0.59036</c:v>
                </c:pt>
                <c:pt idx="519">
                  <c:v>0.59013000000000004</c:v>
                </c:pt>
                <c:pt idx="520">
                  <c:v>0.59014</c:v>
                </c:pt>
                <c:pt idx="521">
                  <c:v>0.58979000000000004</c:v>
                </c:pt>
                <c:pt idx="522">
                  <c:v>0.58943000000000001</c:v>
                </c:pt>
                <c:pt idx="523">
                  <c:v>0.58921000000000001</c:v>
                </c:pt>
                <c:pt idx="524">
                  <c:v>0.58891000000000004</c:v>
                </c:pt>
                <c:pt idx="525">
                  <c:v>0.58828000000000003</c:v>
                </c:pt>
                <c:pt idx="526">
                  <c:v>0.58784000000000003</c:v>
                </c:pt>
                <c:pt idx="527">
                  <c:v>0.58745999999999998</c:v>
                </c:pt>
                <c:pt idx="528">
                  <c:v>0.58708000000000005</c:v>
                </c:pt>
                <c:pt idx="529">
                  <c:v>0.58684000000000003</c:v>
                </c:pt>
                <c:pt idx="530">
                  <c:v>0.58665999999999996</c:v>
                </c:pt>
                <c:pt idx="531">
                  <c:v>0.58638000000000001</c:v>
                </c:pt>
                <c:pt idx="532">
                  <c:v>0.58609</c:v>
                </c:pt>
                <c:pt idx="533">
                  <c:v>0.58589999999999998</c:v>
                </c:pt>
                <c:pt idx="534">
                  <c:v>0.58579999999999999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9D-4A29-9F60-24D84DDC9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972771"/>
        <c:axId val="379703811"/>
      </c:lineChart>
      <c:catAx>
        <c:axId val="3289727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79703811"/>
        <c:crosses val="autoZero"/>
        <c:auto val="1"/>
        <c:lblAlgn val="ctr"/>
        <c:lblOffset val="100"/>
        <c:tickLblSkip val="100"/>
        <c:tickMarkSkip val="1"/>
        <c:noMultiLvlLbl val="0"/>
      </c:catAx>
      <c:valAx>
        <c:axId val="37970381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289727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1000" kern="1200">
          <a:solidFill>
            <a:schemeClr val="accent3">
              <a:lumMod val="20000"/>
              <a:lumOff val="80000"/>
            </a:schemeClr>
          </a:solidFill>
          <a:latin typeface="Palatino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x-none"/>
              <a:t>SNR = 26; SAM = 2.9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'[9.csv]9'!$B$1</c:f>
              <c:strCache>
                <c:ptCount val="1"/>
                <c:pt idx="0">
                  <c:v>KRISM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'[9.csv]9'!$A$2:$A$547</c:f>
              <c:numCache>
                <c:formatCode>General</c:formatCode>
                <c:ptCount val="546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'[9.csv]9'!$B$2:$B$547</c:f>
              <c:numCache>
                <c:formatCode>General</c:formatCode>
                <c:ptCount val="546"/>
                <c:pt idx="0">
                  <c:v>0.30115999999999998</c:v>
                </c:pt>
                <c:pt idx="1">
                  <c:v>0.29944999999999999</c:v>
                </c:pt>
                <c:pt idx="2">
                  <c:v>0.29770999999999997</c:v>
                </c:pt>
                <c:pt idx="3">
                  <c:v>0.29593000000000003</c:v>
                </c:pt>
                <c:pt idx="4">
                  <c:v>0.29411999999999999</c:v>
                </c:pt>
                <c:pt idx="5">
                  <c:v>0.29227999999999998</c:v>
                </c:pt>
                <c:pt idx="6">
                  <c:v>0.29039999999999999</c:v>
                </c:pt>
                <c:pt idx="7">
                  <c:v>0.28849999999999998</c:v>
                </c:pt>
                <c:pt idx="8">
                  <c:v>0.28655999999999998</c:v>
                </c:pt>
                <c:pt idx="9">
                  <c:v>0.28460000000000002</c:v>
                </c:pt>
                <c:pt idx="10">
                  <c:v>0.28260999999999997</c:v>
                </c:pt>
                <c:pt idx="11">
                  <c:v>0.28060000000000002</c:v>
                </c:pt>
                <c:pt idx="12">
                  <c:v>0.27856999999999998</c:v>
                </c:pt>
                <c:pt idx="13">
                  <c:v>0.27651999999999999</c:v>
                </c:pt>
                <c:pt idx="14">
                  <c:v>0.27446999999999999</c:v>
                </c:pt>
                <c:pt idx="15">
                  <c:v>0.27242</c:v>
                </c:pt>
                <c:pt idx="16">
                  <c:v>0.27035999999999999</c:v>
                </c:pt>
                <c:pt idx="17">
                  <c:v>0.26829999999999998</c:v>
                </c:pt>
                <c:pt idx="18">
                  <c:v>0.26626</c:v>
                </c:pt>
                <c:pt idx="19">
                  <c:v>0.26422000000000001</c:v>
                </c:pt>
                <c:pt idx="20">
                  <c:v>0.26218999999999998</c:v>
                </c:pt>
                <c:pt idx="21">
                  <c:v>0.26017000000000001</c:v>
                </c:pt>
                <c:pt idx="22">
                  <c:v>0.25817000000000001</c:v>
                </c:pt>
                <c:pt idx="23">
                  <c:v>0.25618000000000002</c:v>
                </c:pt>
                <c:pt idx="24">
                  <c:v>0.25422</c:v>
                </c:pt>
                <c:pt idx="25">
                  <c:v>0.25229000000000001</c:v>
                </c:pt>
                <c:pt idx="26">
                  <c:v>0.25037999999999999</c:v>
                </c:pt>
                <c:pt idx="27">
                  <c:v>0.24851000000000001</c:v>
                </c:pt>
                <c:pt idx="28">
                  <c:v>0.24667</c:v>
                </c:pt>
                <c:pt idx="29">
                  <c:v>0.24487999999999999</c:v>
                </c:pt>
                <c:pt idx="30">
                  <c:v>0.24312</c:v>
                </c:pt>
                <c:pt idx="31">
                  <c:v>0.24141000000000001</c:v>
                </c:pt>
                <c:pt idx="32">
                  <c:v>0.23974999999999999</c:v>
                </c:pt>
                <c:pt idx="33">
                  <c:v>0.23813999999999999</c:v>
                </c:pt>
                <c:pt idx="34">
                  <c:v>0.23658000000000001</c:v>
                </c:pt>
                <c:pt idx="35">
                  <c:v>0.23505999999999999</c:v>
                </c:pt>
                <c:pt idx="36">
                  <c:v>0.23361000000000001</c:v>
                </c:pt>
                <c:pt idx="37">
                  <c:v>0.23219999999999999</c:v>
                </c:pt>
                <c:pt idx="38">
                  <c:v>0.23085</c:v>
                </c:pt>
                <c:pt idx="39">
                  <c:v>0.22955999999999999</c:v>
                </c:pt>
                <c:pt idx="40">
                  <c:v>0.22832</c:v>
                </c:pt>
                <c:pt idx="41">
                  <c:v>0.22714999999999999</c:v>
                </c:pt>
                <c:pt idx="42">
                  <c:v>0.22603000000000001</c:v>
                </c:pt>
                <c:pt idx="43">
                  <c:v>0.22498000000000001</c:v>
                </c:pt>
                <c:pt idx="44">
                  <c:v>0.22398999999999999</c:v>
                </c:pt>
                <c:pt idx="45">
                  <c:v>0.22306999999999999</c:v>
                </c:pt>
                <c:pt idx="46">
                  <c:v>0.22220999999999999</c:v>
                </c:pt>
                <c:pt idx="47">
                  <c:v>0.22141</c:v>
                </c:pt>
                <c:pt idx="48">
                  <c:v>0.22067000000000001</c:v>
                </c:pt>
                <c:pt idx="49">
                  <c:v>0.21998999999999999</c:v>
                </c:pt>
                <c:pt idx="50">
                  <c:v>0.21936</c:v>
                </c:pt>
                <c:pt idx="51">
                  <c:v>0.21879000000000001</c:v>
                </c:pt>
                <c:pt idx="52">
                  <c:v>0.21828</c:v>
                </c:pt>
                <c:pt idx="53">
                  <c:v>0.21782000000000001</c:v>
                </c:pt>
                <c:pt idx="54">
                  <c:v>0.21740999999999999</c:v>
                </c:pt>
                <c:pt idx="55">
                  <c:v>0.21704999999999999</c:v>
                </c:pt>
                <c:pt idx="56">
                  <c:v>0.21673000000000001</c:v>
                </c:pt>
                <c:pt idx="57">
                  <c:v>0.21647</c:v>
                </c:pt>
                <c:pt idx="58">
                  <c:v>0.21625</c:v>
                </c:pt>
                <c:pt idx="59">
                  <c:v>0.21607999999999999</c:v>
                </c:pt>
                <c:pt idx="60">
                  <c:v>0.21596000000000001</c:v>
                </c:pt>
                <c:pt idx="61">
                  <c:v>0.21587999999999999</c:v>
                </c:pt>
                <c:pt idx="62">
                  <c:v>0.21584</c:v>
                </c:pt>
                <c:pt idx="63">
                  <c:v>0.21584999999999999</c:v>
                </c:pt>
                <c:pt idx="64">
                  <c:v>0.21590000000000001</c:v>
                </c:pt>
                <c:pt idx="65">
                  <c:v>0.216</c:v>
                </c:pt>
                <c:pt idx="66">
                  <c:v>0.21614</c:v>
                </c:pt>
                <c:pt idx="67">
                  <c:v>0.21632000000000001</c:v>
                </c:pt>
                <c:pt idx="68">
                  <c:v>0.21653</c:v>
                </c:pt>
                <c:pt idx="69">
                  <c:v>0.21679000000000001</c:v>
                </c:pt>
                <c:pt idx="70">
                  <c:v>0.21709000000000001</c:v>
                </c:pt>
                <c:pt idx="71">
                  <c:v>0.21743000000000001</c:v>
                </c:pt>
                <c:pt idx="72">
                  <c:v>0.21781</c:v>
                </c:pt>
                <c:pt idx="73">
                  <c:v>0.21823000000000001</c:v>
                </c:pt>
                <c:pt idx="74">
                  <c:v>0.21869</c:v>
                </c:pt>
                <c:pt idx="75">
                  <c:v>0.21919</c:v>
                </c:pt>
                <c:pt idx="76">
                  <c:v>0.21973999999999999</c:v>
                </c:pt>
                <c:pt idx="77">
                  <c:v>0.22033</c:v>
                </c:pt>
                <c:pt idx="78">
                  <c:v>0.22095999999999999</c:v>
                </c:pt>
                <c:pt idx="79">
                  <c:v>0.22164</c:v>
                </c:pt>
                <c:pt idx="80">
                  <c:v>0.22237000000000001</c:v>
                </c:pt>
                <c:pt idx="81">
                  <c:v>0.22314000000000001</c:v>
                </c:pt>
                <c:pt idx="82">
                  <c:v>0.22395999999999999</c:v>
                </c:pt>
                <c:pt idx="83">
                  <c:v>0.22483</c:v>
                </c:pt>
                <c:pt idx="84">
                  <c:v>0.22575000000000001</c:v>
                </c:pt>
                <c:pt idx="85">
                  <c:v>0.22670999999999999</c:v>
                </c:pt>
                <c:pt idx="86">
                  <c:v>0.22772999999999999</c:v>
                </c:pt>
                <c:pt idx="87">
                  <c:v>0.2288</c:v>
                </c:pt>
                <c:pt idx="88">
                  <c:v>0.22992000000000001</c:v>
                </c:pt>
                <c:pt idx="89">
                  <c:v>0.2311</c:v>
                </c:pt>
                <c:pt idx="90">
                  <c:v>0.23232</c:v>
                </c:pt>
                <c:pt idx="91">
                  <c:v>0.2336</c:v>
                </c:pt>
                <c:pt idx="92">
                  <c:v>0.23494000000000001</c:v>
                </c:pt>
                <c:pt idx="93">
                  <c:v>0.23633000000000001</c:v>
                </c:pt>
                <c:pt idx="94">
                  <c:v>0.23777999999999999</c:v>
                </c:pt>
                <c:pt idx="95">
                  <c:v>0.23929</c:v>
                </c:pt>
                <c:pt idx="96">
                  <c:v>0.24085000000000001</c:v>
                </c:pt>
                <c:pt idx="97">
                  <c:v>0.24246999999999999</c:v>
                </c:pt>
                <c:pt idx="98">
                  <c:v>0.24415000000000001</c:v>
                </c:pt>
                <c:pt idx="99">
                  <c:v>0.24589</c:v>
                </c:pt>
                <c:pt idx="100">
                  <c:v>0.24768000000000001</c:v>
                </c:pt>
                <c:pt idx="101">
                  <c:v>0.24951999999999999</c:v>
                </c:pt>
                <c:pt idx="102">
                  <c:v>0.25142999999999999</c:v>
                </c:pt>
                <c:pt idx="103">
                  <c:v>0.25339</c:v>
                </c:pt>
                <c:pt idx="104">
                  <c:v>0.25541000000000003</c:v>
                </c:pt>
                <c:pt idx="105">
                  <c:v>0.25749</c:v>
                </c:pt>
                <c:pt idx="106">
                  <c:v>0.25963000000000003</c:v>
                </c:pt>
                <c:pt idx="107">
                  <c:v>0.26184000000000002</c:v>
                </c:pt>
                <c:pt idx="108">
                  <c:v>0.2641</c:v>
                </c:pt>
                <c:pt idx="109">
                  <c:v>0.26640999999999998</c:v>
                </c:pt>
                <c:pt idx="110">
                  <c:v>0.26878999999999997</c:v>
                </c:pt>
                <c:pt idx="111">
                  <c:v>0.27122000000000002</c:v>
                </c:pt>
                <c:pt idx="112">
                  <c:v>0.27371000000000001</c:v>
                </c:pt>
                <c:pt idx="113">
                  <c:v>0.27625</c:v>
                </c:pt>
                <c:pt idx="114">
                  <c:v>0.27884999999999999</c:v>
                </c:pt>
                <c:pt idx="115">
                  <c:v>0.28149999999999997</c:v>
                </c:pt>
                <c:pt idx="116">
                  <c:v>0.28420000000000001</c:v>
                </c:pt>
                <c:pt idx="117">
                  <c:v>0.28694999999999998</c:v>
                </c:pt>
                <c:pt idx="118">
                  <c:v>0.28976000000000002</c:v>
                </c:pt>
                <c:pt idx="119">
                  <c:v>0.29261999999999999</c:v>
                </c:pt>
                <c:pt idx="120">
                  <c:v>0.29553000000000001</c:v>
                </c:pt>
                <c:pt idx="121">
                  <c:v>0.29849999999999999</c:v>
                </c:pt>
                <c:pt idx="122">
                  <c:v>0.30152000000000001</c:v>
                </c:pt>
                <c:pt idx="123">
                  <c:v>0.30459000000000003</c:v>
                </c:pt>
                <c:pt idx="124">
                  <c:v>0.30771999999999999</c:v>
                </c:pt>
                <c:pt idx="125">
                  <c:v>0.31090000000000001</c:v>
                </c:pt>
                <c:pt idx="126">
                  <c:v>0.31413000000000002</c:v>
                </c:pt>
                <c:pt idx="127">
                  <c:v>0.31741000000000003</c:v>
                </c:pt>
                <c:pt idx="128">
                  <c:v>0.32074000000000003</c:v>
                </c:pt>
                <c:pt idx="129">
                  <c:v>0.32412000000000002</c:v>
                </c:pt>
                <c:pt idx="130">
                  <c:v>0.32755000000000001</c:v>
                </c:pt>
                <c:pt idx="131">
                  <c:v>0.33102999999999999</c:v>
                </c:pt>
                <c:pt idx="132">
                  <c:v>0.33456000000000002</c:v>
                </c:pt>
                <c:pt idx="133">
                  <c:v>0.33814</c:v>
                </c:pt>
                <c:pt idx="134">
                  <c:v>0.34177000000000002</c:v>
                </c:pt>
                <c:pt idx="135">
                  <c:v>0.34544999999999998</c:v>
                </c:pt>
                <c:pt idx="136">
                  <c:v>0.34916999999999998</c:v>
                </c:pt>
                <c:pt idx="137">
                  <c:v>0.35294999999999999</c:v>
                </c:pt>
                <c:pt idx="138">
                  <c:v>0.35677999999999999</c:v>
                </c:pt>
                <c:pt idx="139">
                  <c:v>0.36065999999999998</c:v>
                </c:pt>
                <c:pt idx="140">
                  <c:v>0.36458000000000002</c:v>
                </c:pt>
                <c:pt idx="141">
                  <c:v>0.36854999999999999</c:v>
                </c:pt>
                <c:pt idx="142">
                  <c:v>0.37257000000000001</c:v>
                </c:pt>
                <c:pt idx="143">
                  <c:v>0.37663000000000002</c:v>
                </c:pt>
                <c:pt idx="144">
                  <c:v>0.38074000000000002</c:v>
                </c:pt>
                <c:pt idx="145">
                  <c:v>0.38489000000000001</c:v>
                </c:pt>
                <c:pt idx="146">
                  <c:v>0.38907999999999998</c:v>
                </c:pt>
                <c:pt idx="147">
                  <c:v>0.39332</c:v>
                </c:pt>
                <c:pt idx="148">
                  <c:v>0.39760000000000001</c:v>
                </c:pt>
                <c:pt idx="149">
                  <c:v>0.40193000000000001</c:v>
                </c:pt>
                <c:pt idx="150">
                  <c:v>0.40628999999999998</c:v>
                </c:pt>
                <c:pt idx="151">
                  <c:v>0.41070000000000001</c:v>
                </c:pt>
                <c:pt idx="152">
                  <c:v>0.41515000000000002</c:v>
                </c:pt>
                <c:pt idx="153">
                  <c:v>0.41963</c:v>
                </c:pt>
                <c:pt idx="154">
                  <c:v>0.42415999999999998</c:v>
                </c:pt>
                <c:pt idx="155">
                  <c:v>0.42873</c:v>
                </c:pt>
                <c:pt idx="156">
                  <c:v>0.43332999999999999</c:v>
                </c:pt>
                <c:pt idx="157">
                  <c:v>0.43796000000000002</c:v>
                </c:pt>
                <c:pt idx="158">
                  <c:v>0.44263000000000002</c:v>
                </c:pt>
                <c:pt idx="159">
                  <c:v>0.44734000000000002</c:v>
                </c:pt>
                <c:pt idx="160">
                  <c:v>0.45207000000000003</c:v>
                </c:pt>
                <c:pt idx="161">
                  <c:v>0.45682</c:v>
                </c:pt>
                <c:pt idx="162">
                  <c:v>0.46160000000000001</c:v>
                </c:pt>
                <c:pt idx="163">
                  <c:v>0.46639999999999998</c:v>
                </c:pt>
                <c:pt idx="164">
                  <c:v>0.47122999999999998</c:v>
                </c:pt>
                <c:pt idx="165">
                  <c:v>0.47606999999999999</c:v>
                </c:pt>
                <c:pt idx="166">
                  <c:v>0.48093000000000002</c:v>
                </c:pt>
                <c:pt idx="167">
                  <c:v>0.48580000000000001</c:v>
                </c:pt>
                <c:pt idx="168">
                  <c:v>0.49069000000000002</c:v>
                </c:pt>
                <c:pt idx="169">
                  <c:v>0.49558000000000002</c:v>
                </c:pt>
                <c:pt idx="170">
                  <c:v>0.50048000000000004</c:v>
                </c:pt>
                <c:pt idx="171">
                  <c:v>0.50539000000000001</c:v>
                </c:pt>
                <c:pt idx="172">
                  <c:v>0.51029000000000002</c:v>
                </c:pt>
                <c:pt idx="173">
                  <c:v>0.51520999999999995</c:v>
                </c:pt>
                <c:pt idx="174">
                  <c:v>0.52012000000000003</c:v>
                </c:pt>
                <c:pt idx="175">
                  <c:v>0.52503</c:v>
                </c:pt>
                <c:pt idx="176">
                  <c:v>0.52993999999999997</c:v>
                </c:pt>
                <c:pt idx="177">
                  <c:v>0.53485000000000005</c:v>
                </c:pt>
                <c:pt idx="178">
                  <c:v>0.53974999999999995</c:v>
                </c:pt>
                <c:pt idx="179">
                  <c:v>0.54464999999999997</c:v>
                </c:pt>
                <c:pt idx="180">
                  <c:v>0.54954999999999998</c:v>
                </c:pt>
                <c:pt idx="181">
                  <c:v>0.55444000000000004</c:v>
                </c:pt>
                <c:pt idx="182">
                  <c:v>0.55932000000000004</c:v>
                </c:pt>
                <c:pt idx="183">
                  <c:v>0.56420000000000003</c:v>
                </c:pt>
                <c:pt idx="184">
                  <c:v>0.56908000000000003</c:v>
                </c:pt>
                <c:pt idx="185">
                  <c:v>0.57396000000000003</c:v>
                </c:pt>
                <c:pt idx="186">
                  <c:v>0.57882999999999996</c:v>
                </c:pt>
                <c:pt idx="187">
                  <c:v>0.5837</c:v>
                </c:pt>
                <c:pt idx="188">
                  <c:v>0.58857000000000004</c:v>
                </c:pt>
                <c:pt idx="189">
                  <c:v>0.59343000000000001</c:v>
                </c:pt>
                <c:pt idx="190">
                  <c:v>0.59828999999999999</c:v>
                </c:pt>
                <c:pt idx="191">
                  <c:v>0.60314000000000001</c:v>
                </c:pt>
                <c:pt idx="192">
                  <c:v>0.60797999999999996</c:v>
                </c:pt>
                <c:pt idx="193">
                  <c:v>0.61282999999999999</c:v>
                </c:pt>
                <c:pt idx="194">
                  <c:v>0.61767000000000005</c:v>
                </c:pt>
                <c:pt idx="195">
                  <c:v>0.62250000000000005</c:v>
                </c:pt>
                <c:pt idx="196">
                  <c:v>0.62734000000000001</c:v>
                </c:pt>
                <c:pt idx="197">
                  <c:v>0.63217999999999996</c:v>
                </c:pt>
                <c:pt idx="198">
                  <c:v>0.63700999999999997</c:v>
                </c:pt>
                <c:pt idx="199">
                  <c:v>0.64183999999999997</c:v>
                </c:pt>
                <c:pt idx="200">
                  <c:v>0.64666999999999997</c:v>
                </c:pt>
                <c:pt idx="201">
                  <c:v>0.65149999999999997</c:v>
                </c:pt>
                <c:pt idx="202">
                  <c:v>0.65632000000000001</c:v>
                </c:pt>
                <c:pt idx="203">
                  <c:v>0.66113999999999995</c:v>
                </c:pt>
                <c:pt idx="204">
                  <c:v>0.66595000000000004</c:v>
                </c:pt>
                <c:pt idx="205">
                  <c:v>0.67076000000000002</c:v>
                </c:pt>
                <c:pt idx="206">
                  <c:v>0.67557</c:v>
                </c:pt>
                <c:pt idx="207">
                  <c:v>0.68037000000000003</c:v>
                </c:pt>
                <c:pt idx="208">
                  <c:v>0.68518000000000001</c:v>
                </c:pt>
                <c:pt idx="209">
                  <c:v>0.68998000000000004</c:v>
                </c:pt>
                <c:pt idx="210">
                  <c:v>0.69477</c:v>
                </c:pt>
                <c:pt idx="211">
                  <c:v>0.69957000000000003</c:v>
                </c:pt>
                <c:pt idx="212">
                  <c:v>0.70435999999999999</c:v>
                </c:pt>
                <c:pt idx="213">
                  <c:v>0.70913999999999999</c:v>
                </c:pt>
                <c:pt idx="214">
                  <c:v>0.71392</c:v>
                </c:pt>
                <c:pt idx="215">
                  <c:v>0.71867999999999999</c:v>
                </c:pt>
                <c:pt idx="216">
                  <c:v>0.72343999999999997</c:v>
                </c:pt>
                <c:pt idx="217">
                  <c:v>0.72819</c:v>
                </c:pt>
                <c:pt idx="218">
                  <c:v>0.73292000000000002</c:v>
                </c:pt>
                <c:pt idx="219">
                  <c:v>0.73763999999999996</c:v>
                </c:pt>
                <c:pt idx="220">
                  <c:v>0.74234999999999995</c:v>
                </c:pt>
                <c:pt idx="221">
                  <c:v>0.74702999999999997</c:v>
                </c:pt>
                <c:pt idx="222">
                  <c:v>0.75170000000000003</c:v>
                </c:pt>
                <c:pt idx="223">
                  <c:v>0.75636000000000003</c:v>
                </c:pt>
                <c:pt idx="224">
                  <c:v>0.76099000000000006</c:v>
                </c:pt>
                <c:pt idx="225">
                  <c:v>0.76558999999999999</c:v>
                </c:pt>
                <c:pt idx="226">
                  <c:v>0.77017999999999998</c:v>
                </c:pt>
                <c:pt idx="227">
                  <c:v>0.77473000000000003</c:v>
                </c:pt>
                <c:pt idx="228">
                  <c:v>0.77925</c:v>
                </c:pt>
                <c:pt idx="229">
                  <c:v>0.78373999999999999</c:v>
                </c:pt>
                <c:pt idx="230">
                  <c:v>0.78820000000000001</c:v>
                </c:pt>
                <c:pt idx="231">
                  <c:v>0.79261000000000004</c:v>
                </c:pt>
                <c:pt idx="232">
                  <c:v>0.79698000000000002</c:v>
                </c:pt>
                <c:pt idx="233">
                  <c:v>0.80130999999999997</c:v>
                </c:pt>
                <c:pt idx="234">
                  <c:v>0.80557999999999996</c:v>
                </c:pt>
                <c:pt idx="235">
                  <c:v>0.80981000000000003</c:v>
                </c:pt>
                <c:pt idx="236">
                  <c:v>0.81396999999999997</c:v>
                </c:pt>
                <c:pt idx="237">
                  <c:v>0.81808999999999998</c:v>
                </c:pt>
                <c:pt idx="238">
                  <c:v>0.82213999999999998</c:v>
                </c:pt>
                <c:pt idx="239">
                  <c:v>0.82613000000000003</c:v>
                </c:pt>
                <c:pt idx="240">
                  <c:v>0.83006000000000002</c:v>
                </c:pt>
                <c:pt idx="241">
                  <c:v>0.83391999999999999</c:v>
                </c:pt>
                <c:pt idx="242">
                  <c:v>0.83772999999999997</c:v>
                </c:pt>
                <c:pt idx="243">
                  <c:v>0.84145999999999999</c:v>
                </c:pt>
                <c:pt idx="244">
                  <c:v>0.84513000000000005</c:v>
                </c:pt>
                <c:pt idx="245">
                  <c:v>0.84872999999999998</c:v>
                </c:pt>
                <c:pt idx="246">
                  <c:v>0.85226000000000002</c:v>
                </c:pt>
                <c:pt idx="247">
                  <c:v>0.85570999999999997</c:v>
                </c:pt>
                <c:pt idx="248">
                  <c:v>0.85909999999999997</c:v>
                </c:pt>
                <c:pt idx="249">
                  <c:v>0.86241999999999996</c:v>
                </c:pt>
                <c:pt idx="250">
                  <c:v>0.86567000000000005</c:v>
                </c:pt>
                <c:pt idx="251">
                  <c:v>0.86885000000000001</c:v>
                </c:pt>
                <c:pt idx="252">
                  <c:v>0.87195999999999996</c:v>
                </c:pt>
                <c:pt idx="253">
                  <c:v>0.875</c:v>
                </c:pt>
                <c:pt idx="254">
                  <c:v>0.87797999999999998</c:v>
                </c:pt>
                <c:pt idx="255">
                  <c:v>0.88090000000000002</c:v>
                </c:pt>
                <c:pt idx="256">
                  <c:v>0.88375999999999999</c:v>
                </c:pt>
                <c:pt idx="257">
                  <c:v>0.88654999999999995</c:v>
                </c:pt>
                <c:pt idx="258">
                  <c:v>0.88927999999999996</c:v>
                </c:pt>
                <c:pt idx="259">
                  <c:v>0.89195999999999998</c:v>
                </c:pt>
                <c:pt idx="260">
                  <c:v>0.89458000000000004</c:v>
                </c:pt>
                <c:pt idx="261">
                  <c:v>0.89715</c:v>
                </c:pt>
                <c:pt idx="262">
                  <c:v>0.89966999999999997</c:v>
                </c:pt>
                <c:pt idx="263">
                  <c:v>0.90214000000000005</c:v>
                </c:pt>
                <c:pt idx="264">
                  <c:v>0.90456000000000003</c:v>
                </c:pt>
                <c:pt idx="265">
                  <c:v>0.90695000000000003</c:v>
                </c:pt>
                <c:pt idx="266">
                  <c:v>0.90927999999999998</c:v>
                </c:pt>
                <c:pt idx="267">
                  <c:v>0.91157999999999995</c:v>
                </c:pt>
                <c:pt idx="268">
                  <c:v>0.91383999999999999</c:v>
                </c:pt>
                <c:pt idx="269">
                  <c:v>0.91607000000000005</c:v>
                </c:pt>
                <c:pt idx="270">
                  <c:v>0.91825999999999997</c:v>
                </c:pt>
                <c:pt idx="271">
                  <c:v>0.92042000000000002</c:v>
                </c:pt>
                <c:pt idx="272">
                  <c:v>0.92256000000000005</c:v>
                </c:pt>
                <c:pt idx="273">
                  <c:v>0.92466999999999999</c:v>
                </c:pt>
                <c:pt idx="274">
                  <c:v>0.92674999999999996</c:v>
                </c:pt>
                <c:pt idx="275">
                  <c:v>0.92881000000000002</c:v>
                </c:pt>
                <c:pt idx="276">
                  <c:v>0.93084</c:v>
                </c:pt>
                <c:pt idx="277">
                  <c:v>0.93284999999999996</c:v>
                </c:pt>
                <c:pt idx="278">
                  <c:v>0.93484</c:v>
                </c:pt>
                <c:pt idx="279">
                  <c:v>0.93679999999999997</c:v>
                </c:pt>
                <c:pt idx="280">
                  <c:v>0.93874999999999997</c:v>
                </c:pt>
                <c:pt idx="281">
                  <c:v>0.94067000000000001</c:v>
                </c:pt>
                <c:pt idx="282">
                  <c:v>0.94257000000000002</c:v>
                </c:pt>
                <c:pt idx="283">
                  <c:v>0.94445999999999997</c:v>
                </c:pt>
                <c:pt idx="284">
                  <c:v>0.94633</c:v>
                </c:pt>
                <c:pt idx="285">
                  <c:v>0.94816999999999996</c:v>
                </c:pt>
                <c:pt idx="286">
                  <c:v>0.95</c:v>
                </c:pt>
                <c:pt idx="287">
                  <c:v>0.95181000000000004</c:v>
                </c:pt>
                <c:pt idx="288">
                  <c:v>0.9536</c:v>
                </c:pt>
                <c:pt idx="289">
                  <c:v>0.95538000000000001</c:v>
                </c:pt>
                <c:pt idx="290">
                  <c:v>0.95713999999999999</c:v>
                </c:pt>
                <c:pt idx="291">
                  <c:v>0.95887999999999995</c:v>
                </c:pt>
                <c:pt idx="292">
                  <c:v>0.96060000000000001</c:v>
                </c:pt>
                <c:pt idx="293">
                  <c:v>0.96230000000000004</c:v>
                </c:pt>
                <c:pt idx="294">
                  <c:v>0.96396999999999999</c:v>
                </c:pt>
                <c:pt idx="295">
                  <c:v>0.96562000000000003</c:v>
                </c:pt>
                <c:pt idx="296">
                  <c:v>0.96723999999999999</c:v>
                </c:pt>
                <c:pt idx="297">
                  <c:v>0.96882999999999997</c:v>
                </c:pt>
                <c:pt idx="298">
                  <c:v>0.97040000000000004</c:v>
                </c:pt>
                <c:pt idx="299">
                  <c:v>0.97194000000000003</c:v>
                </c:pt>
                <c:pt idx="300">
                  <c:v>0.97345999999999999</c:v>
                </c:pt>
                <c:pt idx="301">
                  <c:v>0.97494999999999998</c:v>
                </c:pt>
                <c:pt idx="302">
                  <c:v>0.97641999999999995</c:v>
                </c:pt>
                <c:pt idx="303">
                  <c:v>0.97785999999999995</c:v>
                </c:pt>
                <c:pt idx="304">
                  <c:v>0.97928000000000004</c:v>
                </c:pt>
                <c:pt idx="305">
                  <c:v>0.98065000000000002</c:v>
                </c:pt>
                <c:pt idx="306">
                  <c:v>0.98199999999999998</c:v>
                </c:pt>
                <c:pt idx="307">
                  <c:v>0.98329999999999995</c:v>
                </c:pt>
                <c:pt idx="308">
                  <c:v>0.98455999999999999</c:v>
                </c:pt>
                <c:pt idx="309">
                  <c:v>0.98577000000000004</c:v>
                </c:pt>
                <c:pt idx="310">
                  <c:v>0.98694000000000004</c:v>
                </c:pt>
                <c:pt idx="311">
                  <c:v>0.98807</c:v>
                </c:pt>
                <c:pt idx="312">
                  <c:v>0.98914999999999997</c:v>
                </c:pt>
                <c:pt idx="313">
                  <c:v>0.99017999999999995</c:v>
                </c:pt>
                <c:pt idx="314">
                  <c:v>0.99116000000000004</c:v>
                </c:pt>
                <c:pt idx="315">
                  <c:v>0.99209000000000003</c:v>
                </c:pt>
                <c:pt idx="316">
                  <c:v>0.99297999999999997</c:v>
                </c:pt>
                <c:pt idx="317">
                  <c:v>0.99380999999999997</c:v>
                </c:pt>
                <c:pt idx="318">
                  <c:v>0.99458999999999997</c:v>
                </c:pt>
                <c:pt idx="319">
                  <c:v>0.99531999999999998</c:v>
                </c:pt>
                <c:pt idx="320">
                  <c:v>0.996</c:v>
                </c:pt>
                <c:pt idx="321">
                  <c:v>0.99661999999999995</c:v>
                </c:pt>
                <c:pt idx="322">
                  <c:v>0.99719000000000002</c:v>
                </c:pt>
                <c:pt idx="323">
                  <c:v>0.99770000000000003</c:v>
                </c:pt>
                <c:pt idx="324">
                  <c:v>0.99816000000000005</c:v>
                </c:pt>
                <c:pt idx="325">
                  <c:v>0.99856</c:v>
                </c:pt>
                <c:pt idx="326">
                  <c:v>0.99890999999999996</c:v>
                </c:pt>
                <c:pt idx="327">
                  <c:v>0.99921000000000004</c:v>
                </c:pt>
                <c:pt idx="328">
                  <c:v>0.99946000000000002</c:v>
                </c:pt>
                <c:pt idx="329">
                  <c:v>0.99965999999999999</c:v>
                </c:pt>
                <c:pt idx="330">
                  <c:v>0.99980999999999998</c:v>
                </c:pt>
                <c:pt idx="331">
                  <c:v>0.99992000000000003</c:v>
                </c:pt>
                <c:pt idx="332">
                  <c:v>0.99997999999999998</c:v>
                </c:pt>
                <c:pt idx="333">
                  <c:v>1</c:v>
                </c:pt>
                <c:pt idx="334">
                  <c:v>0.99997999999999998</c:v>
                </c:pt>
                <c:pt idx="335">
                  <c:v>0.99990999999999997</c:v>
                </c:pt>
                <c:pt idx="336">
                  <c:v>0.99980999999999998</c:v>
                </c:pt>
                <c:pt idx="337">
                  <c:v>0.99966999999999995</c:v>
                </c:pt>
                <c:pt idx="338">
                  <c:v>0.99950000000000006</c:v>
                </c:pt>
                <c:pt idx="339">
                  <c:v>0.99929000000000001</c:v>
                </c:pt>
                <c:pt idx="340">
                  <c:v>0.99904999999999999</c:v>
                </c:pt>
                <c:pt idx="341">
                  <c:v>0.99878</c:v>
                </c:pt>
                <c:pt idx="342">
                  <c:v>0.99846999999999997</c:v>
                </c:pt>
                <c:pt idx="343">
                  <c:v>0.99812999999999996</c:v>
                </c:pt>
                <c:pt idx="344">
                  <c:v>0.99777000000000005</c:v>
                </c:pt>
                <c:pt idx="345">
                  <c:v>0.99738000000000004</c:v>
                </c:pt>
                <c:pt idx="346">
                  <c:v>0.99695999999999996</c:v>
                </c:pt>
                <c:pt idx="347">
                  <c:v>0.99651999999999996</c:v>
                </c:pt>
                <c:pt idx="348">
                  <c:v>0.99605999999999995</c:v>
                </c:pt>
                <c:pt idx="349">
                  <c:v>0.99558000000000002</c:v>
                </c:pt>
                <c:pt idx="350">
                  <c:v>0.99507999999999996</c:v>
                </c:pt>
                <c:pt idx="351">
                  <c:v>0.99456999999999995</c:v>
                </c:pt>
                <c:pt idx="352">
                  <c:v>0.99404999999999999</c:v>
                </c:pt>
                <c:pt idx="353">
                  <c:v>0.99351</c:v>
                </c:pt>
                <c:pt idx="354">
                  <c:v>0.99295</c:v>
                </c:pt>
                <c:pt idx="355">
                  <c:v>0.99238000000000004</c:v>
                </c:pt>
                <c:pt idx="356">
                  <c:v>0.99180000000000001</c:v>
                </c:pt>
                <c:pt idx="357">
                  <c:v>0.99121000000000004</c:v>
                </c:pt>
                <c:pt idx="358">
                  <c:v>0.99060999999999999</c:v>
                </c:pt>
                <c:pt idx="359">
                  <c:v>0.99</c:v>
                </c:pt>
                <c:pt idx="360">
                  <c:v>0.98938000000000004</c:v>
                </c:pt>
                <c:pt idx="361">
                  <c:v>0.98875999999999997</c:v>
                </c:pt>
                <c:pt idx="362">
                  <c:v>0.98812999999999995</c:v>
                </c:pt>
                <c:pt idx="363">
                  <c:v>0.98750000000000004</c:v>
                </c:pt>
                <c:pt idx="364">
                  <c:v>0.98687000000000002</c:v>
                </c:pt>
                <c:pt idx="365">
                  <c:v>0.98623000000000005</c:v>
                </c:pt>
                <c:pt idx="366">
                  <c:v>0.98558000000000001</c:v>
                </c:pt>
                <c:pt idx="367">
                  <c:v>0.98494000000000004</c:v>
                </c:pt>
                <c:pt idx="368">
                  <c:v>0.98429</c:v>
                </c:pt>
                <c:pt idx="369">
                  <c:v>0.98363</c:v>
                </c:pt>
                <c:pt idx="370">
                  <c:v>0.98297000000000001</c:v>
                </c:pt>
                <c:pt idx="371">
                  <c:v>0.98231000000000002</c:v>
                </c:pt>
                <c:pt idx="372">
                  <c:v>0.98163999999999996</c:v>
                </c:pt>
                <c:pt idx="373">
                  <c:v>0.98097000000000001</c:v>
                </c:pt>
                <c:pt idx="374">
                  <c:v>0.98028000000000004</c:v>
                </c:pt>
                <c:pt idx="375">
                  <c:v>0.97960000000000003</c:v>
                </c:pt>
                <c:pt idx="376">
                  <c:v>0.97889999999999999</c:v>
                </c:pt>
                <c:pt idx="377">
                  <c:v>0.97819999999999996</c:v>
                </c:pt>
                <c:pt idx="378">
                  <c:v>0.97748999999999997</c:v>
                </c:pt>
                <c:pt idx="379">
                  <c:v>0.97677999999999998</c:v>
                </c:pt>
                <c:pt idx="380">
                  <c:v>0.97606000000000004</c:v>
                </c:pt>
                <c:pt idx="381">
                  <c:v>0.97533999999999998</c:v>
                </c:pt>
                <c:pt idx="382">
                  <c:v>0.97460999999999998</c:v>
                </c:pt>
                <c:pt idx="383">
                  <c:v>0.97387999999999997</c:v>
                </c:pt>
                <c:pt idx="384">
                  <c:v>0.97313000000000005</c:v>
                </c:pt>
                <c:pt idx="385">
                  <c:v>0.97238000000000002</c:v>
                </c:pt>
                <c:pt idx="386">
                  <c:v>0.97162000000000004</c:v>
                </c:pt>
                <c:pt idx="387">
                  <c:v>0.97085999999999995</c:v>
                </c:pt>
                <c:pt idx="388">
                  <c:v>0.97008000000000005</c:v>
                </c:pt>
                <c:pt idx="389">
                  <c:v>0.96928999999999998</c:v>
                </c:pt>
                <c:pt idx="390">
                  <c:v>0.96850000000000003</c:v>
                </c:pt>
                <c:pt idx="391">
                  <c:v>0.96769000000000005</c:v>
                </c:pt>
                <c:pt idx="392">
                  <c:v>0.96687999999999996</c:v>
                </c:pt>
                <c:pt idx="393">
                  <c:v>0.96604999999999996</c:v>
                </c:pt>
                <c:pt idx="394">
                  <c:v>0.96521999999999997</c:v>
                </c:pt>
                <c:pt idx="395">
                  <c:v>0.96438999999999997</c:v>
                </c:pt>
                <c:pt idx="396">
                  <c:v>0.96353999999999995</c:v>
                </c:pt>
                <c:pt idx="397">
                  <c:v>0.96269000000000005</c:v>
                </c:pt>
                <c:pt idx="398">
                  <c:v>0.96182999999999996</c:v>
                </c:pt>
                <c:pt idx="399">
                  <c:v>0.96096000000000004</c:v>
                </c:pt>
                <c:pt idx="400">
                  <c:v>0.96008000000000004</c:v>
                </c:pt>
                <c:pt idx="401">
                  <c:v>0.95918999999999999</c:v>
                </c:pt>
                <c:pt idx="402">
                  <c:v>0.95828999999999998</c:v>
                </c:pt>
                <c:pt idx="403">
                  <c:v>0.95738000000000001</c:v>
                </c:pt>
                <c:pt idx="404">
                  <c:v>0.95645999999999998</c:v>
                </c:pt>
                <c:pt idx="405">
                  <c:v>0.95553999999999994</c:v>
                </c:pt>
                <c:pt idx="406">
                  <c:v>0.95460999999999996</c:v>
                </c:pt>
                <c:pt idx="407">
                  <c:v>0.95369000000000004</c:v>
                </c:pt>
                <c:pt idx="408">
                  <c:v>0.95277999999999996</c:v>
                </c:pt>
                <c:pt idx="409">
                  <c:v>0.95186000000000004</c:v>
                </c:pt>
                <c:pt idx="410">
                  <c:v>0.95094999999999996</c:v>
                </c:pt>
                <c:pt idx="411">
                  <c:v>0.95004999999999995</c:v>
                </c:pt>
                <c:pt idx="412">
                  <c:v>0.94916</c:v>
                </c:pt>
                <c:pt idx="413">
                  <c:v>0.94828000000000001</c:v>
                </c:pt>
                <c:pt idx="414">
                  <c:v>0.94740999999999997</c:v>
                </c:pt>
                <c:pt idx="415">
                  <c:v>0.94655</c:v>
                </c:pt>
                <c:pt idx="416">
                  <c:v>0.94571000000000005</c:v>
                </c:pt>
                <c:pt idx="417">
                  <c:v>0.94489999999999996</c:v>
                </c:pt>
                <c:pt idx="418">
                  <c:v>0.94410000000000005</c:v>
                </c:pt>
                <c:pt idx="419">
                  <c:v>0.94333</c:v>
                </c:pt>
                <c:pt idx="420">
                  <c:v>0.94257999999999997</c:v>
                </c:pt>
                <c:pt idx="421">
                  <c:v>0.94186999999999999</c:v>
                </c:pt>
                <c:pt idx="422">
                  <c:v>0.94118000000000002</c:v>
                </c:pt>
                <c:pt idx="423">
                  <c:v>0.94052999999999998</c:v>
                </c:pt>
                <c:pt idx="424">
                  <c:v>0.93991999999999998</c:v>
                </c:pt>
                <c:pt idx="425">
                  <c:v>0.93935000000000002</c:v>
                </c:pt>
                <c:pt idx="426">
                  <c:v>0.93881000000000003</c:v>
                </c:pt>
                <c:pt idx="427">
                  <c:v>0.93832000000000004</c:v>
                </c:pt>
                <c:pt idx="428">
                  <c:v>0.93788000000000005</c:v>
                </c:pt>
                <c:pt idx="429">
                  <c:v>0.93749000000000005</c:v>
                </c:pt>
                <c:pt idx="430">
                  <c:v>0.93715000000000004</c:v>
                </c:pt>
                <c:pt idx="431">
                  <c:v>0.93686999999999998</c:v>
                </c:pt>
                <c:pt idx="432">
                  <c:v>0.93664000000000003</c:v>
                </c:pt>
                <c:pt idx="433">
                  <c:v>0.93647999999999998</c:v>
                </c:pt>
                <c:pt idx="434">
                  <c:v>0.93637999999999999</c:v>
                </c:pt>
                <c:pt idx="435">
                  <c:v>0.93633999999999995</c:v>
                </c:pt>
                <c:pt idx="436">
                  <c:v>0.93635999999999997</c:v>
                </c:pt>
                <c:pt idx="437">
                  <c:v>0.93644000000000005</c:v>
                </c:pt>
                <c:pt idx="438">
                  <c:v>0.93657999999999997</c:v>
                </c:pt>
                <c:pt idx="439">
                  <c:v>0.93677999999999995</c:v>
                </c:pt>
                <c:pt idx="440">
                  <c:v>0.93703999999999998</c:v>
                </c:pt>
                <c:pt idx="441">
                  <c:v>0.93735999999999997</c:v>
                </c:pt>
                <c:pt idx="442">
                  <c:v>0.93774000000000002</c:v>
                </c:pt>
                <c:pt idx="443">
                  <c:v>0.93818999999999997</c:v>
                </c:pt>
                <c:pt idx="444">
                  <c:v>0.93869000000000002</c:v>
                </c:pt>
                <c:pt idx="445">
                  <c:v>0.93925000000000003</c:v>
                </c:pt>
                <c:pt idx="446">
                  <c:v>0.93986999999999998</c:v>
                </c:pt>
                <c:pt idx="447">
                  <c:v>0.94055</c:v>
                </c:pt>
                <c:pt idx="448">
                  <c:v>0.94128999999999996</c:v>
                </c:pt>
                <c:pt idx="449">
                  <c:v>0.94206999999999996</c:v>
                </c:pt>
                <c:pt idx="450">
                  <c:v>0.94291000000000003</c:v>
                </c:pt>
                <c:pt idx="451">
                  <c:v>0.94379000000000002</c:v>
                </c:pt>
                <c:pt idx="452">
                  <c:v>0.94471000000000005</c:v>
                </c:pt>
                <c:pt idx="453">
                  <c:v>0.94567999999999997</c:v>
                </c:pt>
                <c:pt idx="454">
                  <c:v>0.94667000000000001</c:v>
                </c:pt>
                <c:pt idx="455">
                  <c:v>0.94769999999999999</c:v>
                </c:pt>
                <c:pt idx="456">
                  <c:v>0.94876000000000005</c:v>
                </c:pt>
                <c:pt idx="457">
                  <c:v>0.94984000000000002</c:v>
                </c:pt>
                <c:pt idx="458">
                  <c:v>0.95094999999999996</c:v>
                </c:pt>
                <c:pt idx="459">
                  <c:v>0.95206999999999997</c:v>
                </c:pt>
                <c:pt idx="460">
                  <c:v>0.95320000000000005</c:v>
                </c:pt>
                <c:pt idx="461">
                  <c:v>0.95433999999999997</c:v>
                </c:pt>
                <c:pt idx="462">
                  <c:v>0.95548999999999995</c:v>
                </c:pt>
                <c:pt idx="463">
                  <c:v>0.95662999999999998</c:v>
                </c:pt>
                <c:pt idx="464">
                  <c:v>0.95777999999999996</c:v>
                </c:pt>
                <c:pt idx="465">
                  <c:v>0.95891000000000004</c:v>
                </c:pt>
                <c:pt idx="466">
                  <c:v>0.96004999999999996</c:v>
                </c:pt>
                <c:pt idx="467">
                  <c:v>0.96116999999999997</c:v>
                </c:pt>
                <c:pt idx="468">
                  <c:v>0.96228999999999998</c:v>
                </c:pt>
                <c:pt idx="469">
                  <c:v>0.96338999999999997</c:v>
                </c:pt>
                <c:pt idx="470">
                  <c:v>0.96448</c:v>
                </c:pt>
                <c:pt idx="471">
                  <c:v>0.96555999999999997</c:v>
                </c:pt>
                <c:pt idx="472">
                  <c:v>0.96660999999999997</c:v>
                </c:pt>
                <c:pt idx="473">
                  <c:v>0.96765000000000001</c:v>
                </c:pt>
                <c:pt idx="474">
                  <c:v>0.96865999999999997</c:v>
                </c:pt>
                <c:pt idx="475">
                  <c:v>0.96963999999999995</c:v>
                </c:pt>
                <c:pt idx="476">
                  <c:v>0.97060000000000002</c:v>
                </c:pt>
                <c:pt idx="477">
                  <c:v>0.97152000000000005</c:v>
                </c:pt>
                <c:pt idx="478">
                  <c:v>0.97241999999999995</c:v>
                </c:pt>
                <c:pt idx="479">
                  <c:v>0.97328000000000003</c:v>
                </c:pt>
                <c:pt idx="480">
                  <c:v>0.97411000000000003</c:v>
                </c:pt>
                <c:pt idx="481">
                  <c:v>0.97491000000000005</c:v>
                </c:pt>
                <c:pt idx="482">
                  <c:v>0.97565999999999997</c:v>
                </c:pt>
                <c:pt idx="483">
                  <c:v>0.97638000000000003</c:v>
                </c:pt>
                <c:pt idx="484">
                  <c:v>0.97704999999999997</c:v>
                </c:pt>
                <c:pt idx="485">
                  <c:v>0.97768999999999995</c:v>
                </c:pt>
                <c:pt idx="486">
                  <c:v>0.97828000000000004</c:v>
                </c:pt>
                <c:pt idx="487">
                  <c:v>0.97882999999999998</c:v>
                </c:pt>
                <c:pt idx="488">
                  <c:v>0.97935000000000005</c:v>
                </c:pt>
                <c:pt idx="489">
                  <c:v>0.97982000000000002</c:v>
                </c:pt>
                <c:pt idx="490">
                  <c:v>0.98024999999999995</c:v>
                </c:pt>
                <c:pt idx="491">
                  <c:v>0.98065000000000002</c:v>
                </c:pt>
                <c:pt idx="492">
                  <c:v>0.98102</c:v>
                </c:pt>
                <c:pt idx="493">
                  <c:v>0.98133999999999999</c:v>
                </c:pt>
                <c:pt idx="494">
                  <c:v>0.98163999999999996</c:v>
                </c:pt>
                <c:pt idx="495">
                  <c:v>0.98189000000000004</c:v>
                </c:pt>
                <c:pt idx="496">
                  <c:v>0.98211999999999999</c:v>
                </c:pt>
                <c:pt idx="497">
                  <c:v>0.98231000000000002</c:v>
                </c:pt>
                <c:pt idx="498">
                  <c:v>0.98246999999999995</c:v>
                </c:pt>
                <c:pt idx="499">
                  <c:v>0.98260000000000003</c:v>
                </c:pt>
                <c:pt idx="500">
                  <c:v>0.98270999999999997</c:v>
                </c:pt>
                <c:pt idx="501">
                  <c:v>0.98277999999999999</c:v>
                </c:pt>
                <c:pt idx="502">
                  <c:v>0.98284000000000005</c:v>
                </c:pt>
                <c:pt idx="503">
                  <c:v>0.98287999999999998</c:v>
                </c:pt>
                <c:pt idx="504">
                  <c:v>0.98289000000000004</c:v>
                </c:pt>
                <c:pt idx="505">
                  <c:v>0.98289000000000004</c:v>
                </c:pt>
                <c:pt idx="506">
                  <c:v>0.98287999999999998</c:v>
                </c:pt>
                <c:pt idx="507">
                  <c:v>0.98284000000000005</c:v>
                </c:pt>
                <c:pt idx="508">
                  <c:v>0.98280000000000001</c:v>
                </c:pt>
                <c:pt idx="509">
                  <c:v>0.98273999999999995</c:v>
                </c:pt>
                <c:pt idx="510">
                  <c:v>0.98267000000000004</c:v>
                </c:pt>
                <c:pt idx="511">
                  <c:v>0.98260000000000003</c:v>
                </c:pt>
                <c:pt idx="512">
                  <c:v>0.98250999999999999</c:v>
                </c:pt>
                <c:pt idx="513">
                  <c:v>0.98243000000000003</c:v>
                </c:pt>
                <c:pt idx="514">
                  <c:v>0.98233999999999999</c:v>
                </c:pt>
                <c:pt idx="515">
                  <c:v>0.98224999999999996</c:v>
                </c:pt>
                <c:pt idx="516">
                  <c:v>0.98214999999999997</c:v>
                </c:pt>
                <c:pt idx="517">
                  <c:v>0.98206000000000004</c:v>
                </c:pt>
                <c:pt idx="518">
                  <c:v>0.98196000000000006</c:v>
                </c:pt>
                <c:pt idx="519">
                  <c:v>0.98187000000000002</c:v>
                </c:pt>
                <c:pt idx="520">
                  <c:v>0.98177999999999999</c:v>
                </c:pt>
                <c:pt idx="521">
                  <c:v>0.98168</c:v>
                </c:pt>
                <c:pt idx="522">
                  <c:v>0.98158999999999996</c:v>
                </c:pt>
                <c:pt idx="523">
                  <c:v>0.98150999999999999</c:v>
                </c:pt>
                <c:pt idx="524">
                  <c:v>0.98143000000000002</c:v>
                </c:pt>
                <c:pt idx="525">
                  <c:v>0.98134999999999994</c:v>
                </c:pt>
                <c:pt idx="526">
                  <c:v>0.98126999999999998</c:v>
                </c:pt>
                <c:pt idx="527">
                  <c:v>0.98119000000000001</c:v>
                </c:pt>
                <c:pt idx="528">
                  <c:v>0.98111999999999999</c:v>
                </c:pt>
                <c:pt idx="529">
                  <c:v>0.98104999999999998</c:v>
                </c:pt>
                <c:pt idx="530">
                  <c:v>0.98097999999999996</c:v>
                </c:pt>
                <c:pt idx="531">
                  <c:v>0.98090999999999995</c:v>
                </c:pt>
                <c:pt idx="532">
                  <c:v>0.98084000000000005</c:v>
                </c:pt>
                <c:pt idx="533">
                  <c:v>0.98077000000000003</c:v>
                </c:pt>
                <c:pt idx="534">
                  <c:v>0.98070000000000002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83-4C1A-BD28-FBA0ED3D753F}"/>
            </c:ext>
          </c:extLst>
        </c:ser>
        <c:ser>
          <c:idx val="1"/>
          <c:order val="1"/>
          <c:tx>
            <c:strRef>
              <c:f>'[9.csv]9'!$C$1</c:f>
              <c:strCache>
                <c:ptCount val="1"/>
                <c:pt idx="0">
                  <c:v>Spectrometer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'[9.csv]9'!$A$2:$A$547</c:f>
              <c:numCache>
                <c:formatCode>General</c:formatCode>
                <c:ptCount val="546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'[9.csv]9'!$C$2:$C$547</c:f>
              <c:numCache>
                <c:formatCode>General</c:formatCode>
                <c:ptCount val="546"/>
                <c:pt idx="0">
                  <c:v>0.18461</c:v>
                </c:pt>
                <c:pt idx="1">
                  <c:v>0.1845</c:v>
                </c:pt>
                <c:pt idx="2">
                  <c:v>0.18418999999999999</c:v>
                </c:pt>
                <c:pt idx="3">
                  <c:v>0.18379000000000001</c:v>
                </c:pt>
                <c:pt idx="4">
                  <c:v>0.18373999999999999</c:v>
                </c:pt>
                <c:pt idx="5">
                  <c:v>0.18361</c:v>
                </c:pt>
                <c:pt idx="6">
                  <c:v>0.18346000000000001</c:v>
                </c:pt>
                <c:pt idx="7">
                  <c:v>0.18348999999999999</c:v>
                </c:pt>
                <c:pt idx="8">
                  <c:v>0.18346000000000001</c:v>
                </c:pt>
                <c:pt idx="9">
                  <c:v>0.18337000000000001</c:v>
                </c:pt>
                <c:pt idx="10">
                  <c:v>0.18317</c:v>
                </c:pt>
                <c:pt idx="11">
                  <c:v>0.18310999999999999</c:v>
                </c:pt>
                <c:pt idx="12">
                  <c:v>0.18304000000000001</c:v>
                </c:pt>
                <c:pt idx="13">
                  <c:v>0.18296000000000001</c:v>
                </c:pt>
                <c:pt idx="14">
                  <c:v>0.18318000000000001</c:v>
                </c:pt>
                <c:pt idx="15">
                  <c:v>0.18334</c:v>
                </c:pt>
                <c:pt idx="16">
                  <c:v>0.18304999999999999</c:v>
                </c:pt>
                <c:pt idx="17">
                  <c:v>0.18285999999999999</c:v>
                </c:pt>
                <c:pt idx="18">
                  <c:v>0.18292</c:v>
                </c:pt>
                <c:pt idx="19">
                  <c:v>0.18275</c:v>
                </c:pt>
                <c:pt idx="20">
                  <c:v>0.18264</c:v>
                </c:pt>
                <c:pt idx="21">
                  <c:v>0.18259</c:v>
                </c:pt>
                <c:pt idx="22">
                  <c:v>0.18271000000000001</c:v>
                </c:pt>
                <c:pt idx="23">
                  <c:v>0.18301000000000001</c:v>
                </c:pt>
                <c:pt idx="24">
                  <c:v>0.18321000000000001</c:v>
                </c:pt>
                <c:pt idx="25">
                  <c:v>0.18317</c:v>
                </c:pt>
                <c:pt idx="26">
                  <c:v>0.18339</c:v>
                </c:pt>
                <c:pt idx="27">
                  <c:v>0.18314</c:v>
                </c:pt>
                <c:pt idx="28">
                  <c:v>0.18289</c:v>
                </c:pt>
                <c:pt idx="29">
                  <c:v>0.18271000000000001</c:v>
                </c:pt>
                <c:pt idx="30">
                  <c:v>0.18285000000000001</c:v>
                </c:pt>
                <c:pt idx="31">
                  <c:v>0.18323</c:v>
                </c:pt>
                <c:pt idx="32">
                  <c:v>0.18340999999999999</c:v>
                </c:pt>
                <c:pt idx="33">
                  <c:v>0.18381</c:v>
                </c:pt>
                <c:pt idx="34">
                  <c:v>0.18386</c:v>
                </c:pt>
                <c:pt idx="35">
                  <c:v>0.18390999999999999</c:v>
                </c:pt>
                <c:pt idx="36">
                  <c:v>0.18404000000000001</c:v>
                </c:pt>
                <c:pt idx="37">
                  <c:v>0.18423</c:v>
                </c:pt>
                <c:pt idx="38">
                  <c:v>0.18437000000000001</c:v>
                </c:pt>
                <c:pt idx="39">
                  <c:v>0.18434</c:v>
                </c:pt>
                <c:pt idx="40">
                  <c:v>0.1847</c:v>
                </c:pt>
                <c:pt idx="41">
                  <c:v>0.18468000000000001</c:v>
                </c:pt>
                <c:pt idx="42">
                  <c:v>0.18504999999999999</c:v>
                </c:pt>
                <c:pt idx="43">
                  <c:v>0.18497</c:v>
                </c:pt>
                <c:pt idx="44">
                  <c:v>0.18501000000000001</c:v>
                </c:pt>
                <c:pt idx="45">
                  <c:v>0.18509999999999999</c:v>
                </c:pt>
                <c:pt idx="46">
                  <c:v>0.18509</c:v>
                </c:pt>
                <c:pt idx="47">
                  <c:v>0.18515999999999999</c:v>
                </c:pt>
                <c:pt idx="48">
                  <c:v>0.18561</c:v>
                </c:pt>
                <c:pt idx="49">
                  <c:v>0.18584999999999999</c:v>
                </c:pt>
                <c:pt idx="50">
                  <c:v>0.18597</c:v>
                </c:pt>
                <c:pt idx="51">
                  <c:v>0.18612000000000001</c:v>
                </c:pt>
                <c:pt idx="52">
                  <c:v>0.18618999999999999</c:v>
                </c:pt>
                <c:pt idx="53">
                  <c:v>0.18620999999999999</c:v>
                </c:pt>
                <c:pt idx="54">
                  <c:v>0.18634000000000001</c:v>
                </c:pt>
                <c:pt idx="55">
                  <c:v>0.18640000000000001</c:v>
                </c:pt>
                <c:pt idx="56">
                  <c:v>0.18637000000000001</c:v>
                </c:pt>
                <c:pt idx="57">
                  <c:v>0.18642</c:v>
                </c:pt>
                <c:pt idx="58">
                  <c:v>0.18657000000000001</c:v>
                </c:pt>
                <c:pt idx="59">
                  <c:v>0.18673000000000001</c:v>
                </c:pt>
                <c:pt idx="60">
                  <c:v>0.18709000000000001</c:v>
                </c:pt>
                <c:pt idx="61">
                  <c:v>0.18734000000000001</c:v>
                </c:pt>
                <c:pt idx="62">
                  <c:v>0.18756999999999999</c:v>
                </c:pt>
                <c:pt idx="63">
                  <c:v>0.18767</c:v>
                </c:pt>
                <c:pt idx="64">
                  <c:v>0.18801999999999999</c:v>
                </c:pt>
                <c:pt idx="65">
                  <c:v>0.18812999999999999</c:v>
                </c:pt>
                <c:pt idx="66">
                  <c:v>0.18817</c:v>
                </c:pt>
                <c:pt idx="67">
                  <c:v>0.18840999999999999</c:v>
                </c:pt>
                <c:pt idx="68">
                  <c:v>0.18867</c:v>
                </c:pt>
                <c:pt idx="69">
                  <c:v>0.18892</c:v>
                </c:pt>
                <c:pt idx="70">
                  <c:v>0.18937000000000001</c:v>
                </c:pt>
                <c:pt idx="71">
                  <c:v>0.18967000000000001</c:v>
                </c:pt>
                <c:pt idx="72">
                  <c:v>0.18989</c:v>
                </c:pt>
                <c:pt idx="73">
                  <c:v>0.19031999999999999</c:v>
                </c:pt>
                <c:pt idx="74">
                  <c:v>0.19072</c:v>
                </c:pt>
                <c:pt idx="75">
                  <c:v>0.19117000000000001</c:v>
                </c:pt>
                <c:pt idx="76">
                  <c:v>0.19167999999999999</c:v>
                </c:pt>
                <c:pt idx="77">
                  <c:v>0.19219</c:v>
                </c:pt>
                <c:pt idx="78">
                  <c:v>0.19266</c:v>
                </c:pt>
                <c:pt idx="79">
                  <c:v>0.19314000000000001</c:v>
                </c:pt>
                <c:pt idx="80">
                  <c:v>0.19364999999999999</c:v>
                </c:pt>
                <c:pt idx="81">
                  <c:v>0.19424</c:v>
                </c:pt>
                <c:pt idx="82">
                  <c:v>0.19486999999999999</c:v>
                </c:pt>
                <c:pt idx="83">
                  <c:v>0.19572000000000001</c:v>
                </c:pt>
                <c:pt idx="84">
                  <c:v>0.19638</c:v>
                </c:pt>
                <c:pt idx="85">
                  <c:v>0.19717000000000001</c:v>
                </c:pt>
                <c:pt idx="86">
                  <c:v>0.19791</c:v>
                </c:pt>
                <c:pt idx="87">
                  <c:v>0.1988</c:v>
                </c:pt>
                <c:pt idx="88">
                  <c:v>0.19941999999999999</c:v>
                </c:pt>
                <c:pt idx="89">
                  <c:v>0.20027</c:v>
                </c:pt>
                <c:pt idx="90">
                  <c:v>0.20102</c:v>
                </c:pt>
                <c:pt idx="91">
                  <c:v>0.20157</c:v>
                </c:pt>
                <c:pt idx="92">
                  <c:v>0.20241999999999999</c:v>
                </c:pt>
                <c:pt idx="93">
                  <c:v>0.20321</c:v>
                </c:pt>
                <c:pt idx="94">
                  <c:v>0.20404</c:v>
                </c:pt>
                <c:pt idx="95">
                  <c:v>0.20479</c:v>
                </c:pt>
                <c:pt idx="96">
                  <c:v>0.20554</c:v>
                </c:pt>
                <c:pt idx="97">
                  <c:v>0.20618</c:v>
                </c:pt>
                <c:pt idx="98">
                  <c:v>0.20695</c:v>
                </c:pt>
                <c:pt idx="99">
                  <c:v>0.20771999999999999</c:v>
                </c:pt>
                <c:pt idx="100">
                  <c:v>0.20849999999999999</c:v>
                </c:pt>
                <c:pt idx="101">
                  <c:v>0.20918</c:v>
                </c:pt>
                <c:pt idx="102">
                  <c:v>0.21006</c:v>
                </c:pt>
                <c:pt idx="103">
                  <c:v>0.21104000000000001</c:v>
                </c:pt>
                <c:pt idx="104">
                  <c:v>0.21178</c:v>
                </c:pt>
                <c:pt idx="105">
                  <c:v>0.21267</c:v>
                </c:pt>
                <c:pt idx="106">
                  <c:v>0.21368000000000001</c:v>
                </c:pt>
                <c:pt idx="107">
                  <c:v>0.21484</c:v>
                </c:pt>
                <c:pt idx="108">
                  <c:v>0.21607999999999999</c:v>
                </c:pt>
                <c:pt idx="109">
                  <c:v>0.21729999999999999</c:v>
                </c:pt>
                <c:pt idx="110">
                  <c:v>0.21868000000000001</c:v>
                </c:pt>
                <c:pt idx="111">
                  <c:v>0.22031999999999999</c:v>
                </c:pt>
                <c:pt idx="112">
                  <c:v>0.22214</c:v>
                </c:pt>
                <c:pt idx="113">
                  <c:v>0.22389999999999999</c:v>
                </c:pt>
                <c:pt idx="114">
                  <c:v>0.22559999999999999</c:v>
                </c:pt>
                <c:pt idx="115">
                  <c:v>0.22736000000000001</c:v>
                </c:pt>
                <c:pt idx="116">
                  <c:v>0.22933000000000001</c:v>
                </c:pt>
                <c:pt idx="117">
                  <c:v>0.23161999999999999</c:v>
                </c:pt>
                <c:pt idx="118">
                  <c:v>0.23388</c:v>
                </c:pt>
                <c:pt idx="119">
                  <c:v>0.23630000000000001</c:v>
                </c:pt>
                <c:pt idx="120">
                  <c:v>0.23885000000000001</c:v>
                </c:pt>
                <c:pt idx="121">
                  <c:v>0.24177000000000001</c:v>
                </c:pt>
                <c:pt idx="122">
                  <c:v>0.24454000000000001</c:v>
                </c:pt>
                <c:pt idx="123">
                  <c:v>0.24715999999999999</c:v>
                </c:pt>
                <c:pt idx="124">
                  <c:v>0.25023000000000001</c:v>
                </c:pt>
                <c:pt idx="125">
                  <c:v>0.25345000000000001</c:v>
                </c:pt>
                <c:pt idx="126">
                  <c:v>0.25677</c:v>
                </c:pt>
                <c:pt idx="127">
                  <c:v>0.26014999999999999</c:v>
                </c:pt>
                <c:pt idx="128">
                  <c:v>0.26327</c:v>
                </c:pt>
                <c:pt idx="129">
                  <c:v>0.26680999999999999</c:v>
                </c:pt>
                <c:pt idx="130">
                  <c:v>0.27054</c:v>
                </c:pt>
                <c:pt idx="131">
                  <c:v>0.27423999999999998</c:v>
                </c:pt>
                <c:pt idx="132">
                  <c:v>0.27800000000000002</c:v>
                </c:pt>
                <c:pt idx="133">
                  <c:v>0.28172999999999998</c:v>
                </c:pt>
                <c:pt idx="134">
                  <c:v>0.28577000000000002</c:v>
                </c:pt>
                <c:pt idx="135">
                  <c:v>0.28988000000000003</c:v>
                </c:pt>
                <c:pt idx="136">
                  <c:v>0.29448999999999997</c:v>
                </c:pt>
                <c:pt idx="137">
                  <c:v>0.29910999999999999</c:v>
                </c:pt>
                <c:pt idx="138">
                  <c:v>0.30370999999999998</c:v>
                </c:pt>
                <c:pt idx="139">
                  <c:v>0.3085</c:v>
                </c:pt>
                <c:pt idx="140">
                  <c:v>0.31320999999999999</c:v>
                </c:pt>
                <c:pt idx="141">
                  <c:v>0.31825999999999999</c:v>
                </c:pt>
                <c:pt idx="142">
                  <c:v>0.32299</c:v>
                </c:pt>
                <c:pt idx="143">
                  <c:v>0.32800000000000001</c:v>
                </c:pt>
                <c:pt idx="144">
                  <c:v>0.33309</c:v>
                </c:pt>
                <c:pt idx="145">
                  <c:v>0.33828999999999998</c:v>
                </c:pt>
                <c:pt idx="146">
                  <c:v>0.34359000000000001</c:v>
                </c:pt>
                <c:pt idx="147">
                  <c:v>0.34908</c:v>
                </c:pt>
                <c:pt idx="148">
                  <c:v>0.35482000000000002</c:v>
                </c:pt>
                <c:pt idx="149">
                  <c:v>0.36066999999999999</c:v>
                </c:pt>
                <c:pt idx="150">
                  <c:v>0.36646000000000001</c:v>
                </c:pt>
                <c:pt idx="151">
                  <c:v>0.37240000000000001</c:v>
                </c:pt>
                <c:pt idx="152">
                  <c:v>0.37827</c:v>
                </c:pt>
                <c:pt idx="153">
                  <c:v>0.38425999999999999</c:v>
                </c:pt>
                <c:pt idx="154">
                  <c:v>0.39047999999999999</c:v>
                </c:pt>
                <c:pt idx="155">
                  <c:v>0.39673000000000003</c:v>
                </c:pt>
                <c:pt idx="156">
                  <c:v>0.40277000000000002</c:v>
                </c:pt>
                <c:pt idx="157">
                  <c:v>0.40855999999999998</c:v>
                </c:pt>
                <c:pt idx="158">
                  <c:v>0.4143</c:v>
                </c:pt>
                <c:pt idx="159">
                  <c:v>0.42033999999999999</c:v>
                </c:pt>
                <c:pt idx="160">
                  <c:v>0.42681000000000002</c:v>
                </c:pt>
                <c:pt idx="161">
                  <c:v>0.43289</c:v>
                </c:pt>
                <c:pt idx="162">
                  <c:v>0.43935000000000002</c:v>
                </c:pt>
                <c:pt idx="163">
                  <c:v>0.44585999999999998</c:v>
                </c:pt>
                <c:pt idx="164">
                  <c:v>0.45219999999999999</c:v>
                </c:pt>
                <c:pt idx="165">
                  <c:v>0.45856999999999998</c:v>
                </c:pt>
                <c:pt idx="166">
                  <c:v>0.46536</c:v>
                </c:pt>
                <c:pt idx="167">
                  <c:v>0.47171999999999997</c:v>
                </c:pt>
                <c:pt idx="168">
                  <c:v>0.47833999999999999</c:v>
                </c:pt>
                <c:pt idx="169">
                  <c:v>0.48488999999999999</c:v>
                </c:pt>
                <c:pt idx="170">
                  <c:v>0.49147000000000002</c:v>
                </c:pt>
                <c:pt idx="171">
                  <c:v>0.49780999999999997</c:v>
                </c:pt>
                <c:pt idx="172">
                  <c:v>0.50424999999999998</c:v>
                </c:pt>
                <c:pt idx="173">
                  <c:v>0.51068000000000002</c:v>
                </c:pt>
                <c:pt idx="174">
                  <c:v>0.51700000000000002</c:v>
                </c:pt>
                <c:pt idx="175">
                  <c:v>0.52351999999999999</c:v>
                </c:pt>
                <c:pt idx="176">
                  <c:v>0.52990000000000004</c:v>
                </c:pt>
                <c:pt idx="177">
                  <c:v>0.53608</c:v>
                </c:pt>
                <c:pt idx="178">
                  <c:v>0.54264999999999997</c:v>
                </c:pt>
                <c:pt idx="179">
                  <c:v>0.5494</c:v>
                </c:pt>
                <c:pt idx="180">
                  <c:v>0.55579999999999996</c:v>
                </c:pt>
                <c:pt idx="181">
                  <c:v>0.56247000000000003</c:v>
                </c:pt>
                <c:pt idx="182">
                  <c:v>0.56911999999999996</c:v>
                </c:pt>
                <c:pt idx="183">
                  <c:v>0.57554000000000005</c:v>
                </c:pt>
                <c:pt idx="184">
                  <c:v>0.58226</c:v>
                </c:pt>
                <c:pt idx="185">
                  <c:v>0.58884999999999998</c:v>
                </c:pt>
                <c:pt idx="186">
                  <c:v>0.59514999999999996</c:v>
                </c:pt>
                <c:pt idx="187">
                  <c:v>0.60165999999999997</c:v>
                </c:pt>
                <c:pt idx="188">
                  <c:v>0.60829999999999995</c:v>
                </c:pt>
                <c:pt idx="189">
                  <c:v>0.61456999999999995</c:v>
                </c:pt>
                <c:pt idx="190">
                  <c:v>0.62097000000000002</c:v>
                </c:pt>
                <c:pt idx="191">
                  <c:v>0.62724000000000002</c:v>
                </c:pt>
                <c:pt idx="192">
                  <c:v>0.63376999999999994</c:v>
                </c:pt>
                <c:pt idx="193">
                  <c:v>0.64056000000000002</c:v>
                </c:pt>
                <c:pt idx="194">
                  <c:v>0.64729999999999999</c:v>
                </c:pt>
                <c:pt idx="195">
                  <c:v>0.65339999999999998</c:v>
                </c:pt>
                <c:pt idx="196">
                  <c:v>0.65968000000000004</c:v>
                </c:pt>
                <c:pt idx="197">
                  <c:v>0.66627000000000003</c:v>
                </c:pt>
                <c:pt idx="198">
                  <c:v>0.67276000000000002</c:v>
                </c:pt>
                <c:pt idx="199">
                  <c:v>0.67906</c:v>
                </c:pt>
                <c:pt idx="200">
                  <c:v>0.68547000000000002</c:v>
                </c:pt>
                <c:pt idx="201">
                  <c:v>0.69174000000000002</c:v>
                </c:pt>
                <c:pt idx="202">
                  <c:v>0.69791999999999998</c:v>
                </c:pt>
                <c:pt idx="203">
                  <c:v>0.70408999999999999</c:v>
                </c:pt>
                <c:pt idx="204">
                  <c:v>0.71008000000000004</c:v>
                </c:pt>
                <c:pt idx="205">
                  <c:v>0.71621999999999997</c:v>
                </c:pt>
                <c:pt idx="206">
                  <c:v>0.72223000000000004</c:v>
                </c:pt>
                <c:pt idx="207">
                  <c:v>0.72836999999999996</c:v>
                </c:pt>
                <c:pt idx="208">
                  <c:v>0.73446999999999996</c:v>
                </c:pt>
                <c:pt idx="209">
                  <c:v>0.74053999999999998</c:v>
                </c:pt>
                <c:pt idx="210">
                  <c:v>0.74650000000000005</c:v>
                </c:pt>
                <c:pt idx="211">
                  <c:v>0.75229000000000001</c:v>
                </c:pt>
                <c:pt idx="212">
                  <c:v>0.75814000000000004</c:v>
                </c:pt>
                <c:pt idx="213">
                  <c:v>0.76387000000000005</c:v>
                </c:pt>
                <c:pt idx="214">
                  <c:v>0.76944000000000001</c:v>
                </c:pt>
                <c:pt idx="215">
                  <c:v>0.77517000000000003</c:v>
                </c:pt>
                <c:pt idx="216">
                  <c:v>0.78071999999999997</c:v>
                </c:pt>
                <c:pt idx="217">
                  <c:v>0.78634000000000004</c:v>
                </c:pt>
                <c:pt idx="218">
                  <c:v>0.79179999999999995</c:v>
                </c:pt>
                <c:pt idx="219">
                  <c:v>0.79715999999999998</c:v>
                </c:pt>
                <c:pt idx="220">
                  <c:v>0.80247000000000002</c:v>
                </c:pt>
                <c:pt idx="221">
                  <c:v>0.80774000000000001</c:v>
                </c:pt>
                <c:pt idx="222">
                  <c:v>0.81198999999999999</c:v>
                </c:pt>
                <c:pt idx="223">
                  <c:v>0.81752000000000002</c:v>
                </c:pt>
                <c:pt idx="224">
                  <c:v>0.82271000000000005</c:v>
                </c:pt>
                <c:pt idx="225">
                  <c:v>0.82743</c:v>
                </c:pt>
                <c:pt idx="226">
                  <c:v>0.83228999999999997</c:v>
                </c:pt>
                <c:pt idx="227">
                  <c:v>0.83686000000000005</c:v>
                </c:pt>
                <c:pt idx="228">
                  <c:v>0.84128000000000003</c:v>
                </c:pt>
                <c:pt idx="229">
                  <c:v>0.84577999999999998</c:v>
                </c:pt>
                <c:pt idx="230">
                  <c:v>0.84991000000000005</c:v>
                </c:pt>
                <c:pt idx="231">
                  <c:v>0.85423000000000004</c:v>
                </c:pt>
                <c:pt idx="232">
                  <c:v>0.85814000000000001</c:v>
                </c:pt>
                <c:pt idx="233">
                  <c:v>0.8619</c:v>
                </c:pt>
                <c:pt idx="234">
                  <c:v>0.86597999999999997</c:v>
                </c:pt>
                <c:pt idx="235">
                  <c:v>0.86997999999999998</c:v>
                </c:pt>
                <c:pt idx="236">
                  <c:v>0.87377000000000005</c:v>
                </c:pt>
                <c:pt idx="237">
                  <c:v>0.87748000000000004</c:v>
                </c:pt>
                <c:pt idx="238">
                  <c:v>0.88134000000000001</c:v>
                </c:pt>
                <c:pt idx="239">
                  <c:v>0.88512000000000002</c:v>
                </c:pt>
                <c:pt idx="240">
                  <c:v>0.88859999999999995</c:v>
                </c:pt>
                <c:pt idx="241">
                  <c:v>0.89200000000000002</c:v>
                </c:pt>
                <c:pt idx="242">
                  <c:v>0.89631000000000005</c:v>
                </c:pt>
                <c:pt idx="243">
                  <c:v>0.89947999999999995</c:v>
                </c:pt>
                <c:pt idx="244">
                  <c:v>0.90244999999999997</c:v>
                </c:pt>
                <c:pt idx="245">
                  <c:v>0.90551000000000004</c:v>
                </c:pt>
                <c:pt idx="246">
                  <c:v>0.90844999999999998</c:v>
                </c:pt>
                <c:pt idx="247">
                  <c:v>0.91141000000000005</c:v>
                </c:pt>
                <c:pt idx="248">
                  <c:v>0.91427000000000003</c:v>
                </c:pt>
                <c:pt idx="249">
                  <c:v>0.91693999999999998</c:v>
                </c:pt>
                <c:pt idx="250">
                  <c:v>0.91973000000000005</c:v>
                </c:pt>
                <c:pt idx="251">
                  <c:v>0.92222000000000004</c:v>
                </c:pt>
                <c:pt idx="252">
                  <c:v>0.92506999999999995</c:v>
                </c:pt>
                <c:pt idx="253">
                  <c:v>0.92766000000000004</c:v>
                </c:pt>
                <c:pt idx="254">
                  <c:v>0.92976999999999999</c:v>
                </c:pt>
                <c:pt idx="255">
                  <c:v>0.93186000000000002</c:v>
                </c:pt>
                <c:pt idx="256">
                  <c:v>0.93439000000000005</c:v>
                </c:pt>
                <c:pt idx="257">
                  <c:v>0.93684999999999996</c:v>
                </c:pt>
                <c:pt idx="258">
                  <c:v>0.93938999999999995</c:v>
                </c:pt>
                <c:pt idx="259">
                  <c:v>0.94164000000000003</c:v>
                </c:pt>
                <c:pt idx="260">
                  <c:v>0.94396999999999998</c:v>
                </c:pt>
                <c:pt idx="261">
                  <c:v>0.94591999999999998</c:v>
                </c:pt>
                <c:pt idx="262">
                  <c:v>0.94755</c:v>
                </c:pt>
                <c:pt idx="263">
                  <c:v>0.94896999999999998</c:v>
                </c:pt>
                <c:pt idx="264">
                  <c:v>0.95103000000000004</c:v>
                </c:pt>
                <c:pt idx="265">
                  <c:v>0.95277000000000001</c:v>
                </c:pt>
                <c:pt idx="266">
                  <c:v>0.95472999999999997</c:v>
                </c:pt>
                <c:pt idx="267">
                  <c:v>0.95665</c:v>
                </c:pt>
                <c:pt idx="268">
                  <c:v>0.95823999999999998</c:v>
                </c:pt>
                <c:pt idx="269">
                  <c:v>0.96004999999999996</c:v>
                </c:pt>
                <c:pt idx="270">
                  <c:v>0.96179000000000003</c:v>
                </c:pt>
                <c:pt idx="271">
                  <c:v>0.96333999999999997</c:v>
                </c:pt>
                <c:pt idx="272">
                  <c:v>0.96497999999999995</c:v>
                </c:pt>
                <c:pt idx="273">
                  <c:v>0.96657999999999999</c:v>
                </c:pt>
                <c:pt idx="274">
                  <c:v>0.96838000000000002</c:v>
                </c:pt>
                <c:pt idx="275">
                  <c:v>0.97016000000000002</c:v>
                </c:pt>
                <c:pt idx="276">
                  <c:v>0.97121999999999997</c:v>
                </c:pt>
                <c:pt idx="277">
                  <c:v>0.97230000000000005</c:v>
                </c:pt>
                <c:pt idx="278">
                  <c:v>0.97331999999999996</c:v>
                </c:pt>
                <c:pt idx="279">
                  <c:v>0.97465000000000002</c:v>
                </c:pt>
                <c:pt idx="280">
                  <c:v>0.97597</c:v>
                </c:pt>
                <c:pt idx="281">
                  <c:v>0.97736999999999996</c:v>
                </c:pt>
                <c:pt idx="282">
                  <c:v>0.97857000000000005</c:v>
                </c:pt>
                <c:pt idx="283">
                  <c:v>0.97987000000000002</c:v>
                </c:pt>
                <c:pt idx="284">
                  <c:v>0.98097999999999996</c:v>
                </c:pt>
                <c:pt idx="285">
                  <c:v>0.98241999999999996</c:v>
                </c:pt>
                <c:pt idx="286">
                  <c:v>0.98331000000000002</c:v>
                </c:pt>
                <c:pt idx="287">
                  <c:v>0.98453999999999997</c:v>
                </c:pt>
                <c:pt idx="288">
                  <c:v>0.98546999999999996</c:v>
                </c:pt>
                <c:pt idx="289">
                  <c:v>0.98609000000000002</c:v>
                </c:pt>
                <c:pt idx="290">
                  <c:v>0.98690999999999995</c:v>
                </c:pt>
                <c:pt idx="291">
                  <c:v>0.98804000000000003</c:v>
                </c:pt>
                <c:pt idx="292">
                  <c:v>0.98907</c:v>
                </c:pt>
                <c:pt idx="293">
                  <c:v>0.99</c:v>
                </c:pt>
                <c:pt idx="294">
                  <c:v>0.99121999999999999</c:v>
                </c:pt>
                <c:pt idx="295">
                  <c:v>0.99214999999999998</c:v>
                </c:pt>
                <c:pt idx="296">
                  <c:v>0.99338000000000004</c:v>
                </c:pt>
                <c:pt idx="297">
                  <c:v>0.99433000000000005</c:v>
                </c:pt>
                <c:pt idx="298">
                  <c:v>0.99500999999999995</c:v>
                </c:pt>
                <c:pt idx="299">
                  <c:v>0.99558999999999997</c:v>
                </c:pt>
                <c:pt idx="300">
                  <c:v>0.99624000000000001</c:v>
                </c:pt>
                <c:pt idx="301">
                  <c:v>0.99685000000000001</c:v>
                </c:pt>
                <c:pt idx="302">
                  <c:v>0.99729999999999996</c:v>
                </c:pt>
                <c:pt idx="303">
                  <c:v>0.99792000000000003</c:v>
                </c:pt>
                <c:pt idx="304">
                  <c:v>0.99829000000000001</c:v>
                </c:pt>
                <c:pt idx="305">
                  <c:v>0.99846999999999997</c:v>
                </c:pt>
                <c:pt idx="306">
                  <c:v>0.99897000000000002</c:v>
                </c:pt>
                <c:pt idx="307">
                  <c:v>0.99900999999999995</c:v>
                </c:pt>
                <c:pt idx="308">
                  <c:v>0.99931000000000003</c:v>
                </c:pt>
                <c:pt idx="309">
                  <c:v>0.99946000000000002</c:v>
                </c:pt>
                <c:pt idx="310">
                  <c:v>0.99975000000000003</c:v>
                </c:pt>
                <c:pt idx="311">
                  <c:v>1</c:v>
                </c:pt>
                <c:pt idx="312">
                  <c:v>0.99988999999999995</c:v>
                </c:pt>
                <c:pt idx="313">
                  <c:v>0.99995999999999996</c:v>
                </c:pt>
                <c:pt idx="314">
                  <c:v>0.99960000000000004</c:v>
                </c:pt>
                <c:pt idx="315">
                  <c:v>0.99943000000000004</c:v>
                </c:pt>
                <c:pt idx="316">
                  <c:v>0.99946999999999997</c:v>
                </c:pt>
                <c:pt idx="317">
                  <c:v>0.99951000000000001</c:v>
                </c:pt>
                <c:pt idx="318">
                  <c:v>0.99938000000000005</c:v>
                </c:pt>
                <c:pt idx="319">
                  <c:v>0.99907000000000001</c:v>
                </c:pt>
                <c:pt idx="320">
                  <c:v>0.99848999999999999</c:v>
                </c:pt>
                <c:pt idx="321">
                  <c:v>0.99816000000000005</c:v>
                </c:pt>
                <c:pt idx="322">
                  <c:v>0.99834000000000001</c:v>
                </c:pt>
                <c:pt idx="323">
                  <c:v>0.99826999999999999</c:v>
                </c:pt>
                <c:pt idx="324">
                  <c:v>0.99785000000000001</c:v>
                </c:pt>
                <c:pt idx="325">
                  <c:v>0.99763999999999997</c:v>
                </c:pt>
                <c:pt idx="326">
                  <c:v>0.99714999999999998</c:v>
                </c:pt>
                <c:pt idx="327">
                  <c:v>0.99728000000000006</c:v>
                </c:pt>
                <c:pt idx="328">
                  <c:v>0.99717</c:v>
                </c:pt>
                <c:pt idx="329">
                  <c:v>0.99711000000000005</c:v>
                </c:pt>
                <c:pt idx="330">
                  <c:v>0.99683999999999995</c:v>
                </c:pt>
                <c:pt idx="331">
                  <c:v>0.99650000000000005</c:v>
                </c:pt>
                <c:pt idx="332">
                  <c:v>0.996</c:v>
                </c:pt>
                <c:pt idx="333">
                  <c:v>0.99546999999999997</c:v>
                </c:pt>
                <c:pt idx="334">
                  <c:v>0.99492000000000003</c:v>
                </c:pt>
                <c:pt idx="335">
                  <c:v>0.99422999999999995</c:v>
                </c:pt>
                <c:pt idx="336">
                  <c:v>0.99338000000000004</c:v>
                </c:pt>
                <c:pt idx="337">
                  <c:v>0.99272000000000005</c:v>
                </c:pt>
                <c:pt idx="338">
                  <c:v>0.99221000000000004</c:v>
                </c:pt>
                <c:pt idx="339">
                  <c:v>0.99158000000000002</c:v>
                </c:pt>
                <c:pt idx="340">
                  <c:v>0.99092000000000002</c:v>
                </c:pt>
                <c:pt idx="341">
                  <c:v>0.99041999999999997</c:v>
                </c:pt>
                <c:pt idx="342">
                  <c:v>0.98970000000000002</c:v>
                </c:pt>
                <c:pt idx="343">
                  <c:v>0.98914000000000002</c:v>
                </c:pt>
                <c:pt idx="344">
                  <c:v>0.98877999999999999</c:v>
                </c:pt>
                <c:pt idx="345">
                  <c:v>0.98821000000000003</c:v>
                </c:pt>
                <c:pt idx="346">
                  <c:v>0.98743000000000003</c:v>
                </c:pt>
                <c:pt idx="347">
                  <c:v>0.98648000000000002</c:v>
                </c:pt>
                <c:pt idx="348">
                  <c:v>0.98572000000000004</c:v>
                </c:pt>
                <c:pt idx="349">
                  <c:v>0.98484000000000005</c:v>
                </c:pt>
                <c:pt idx="350">
                  <c:v>0.98424</c:v>
                </c:pt>
                <c:pt idx="351">
                  <c:v>0.98370999999999997</c:v>
                </c:pt>
                <c:pt idx="352">
                  <c:v>0.98304999999999998</c:v>
                </c:pt>
                <c:pt idx="353">
                  <c:v>0.98207</c:v>
                </c:pt>
                <c:pt idx="354">
                  <c:v>0.98126000000000002</c:v>
                </c:pt>
                <c:pt idx="355">
                  <c:v>0.98075000000000001</c:v>
                </c:pt>
                <c:pt idx="356">
                  <c:v>0.98004999999999998</c:v>
                </c:pt>
                <c:pt idx="357">
                  <c:v>0.97950999999999999</c:v>
                </c:pt>
                <c:pt idx="358">
                  <c:v>0.97860999999999998</c:v>
                </c:pt>
                <c:pt idx="359">
                  <c:v>0.97787999999999997</c:v>
                </c:pt>
                <c:pt idx="360">
                  <c:v>0.97738999999999998</c:v>
                </c:pt>
                <c:pt idx="361">
                  <c:v>0.97653000000000001</c:v>
                </c:pt>
                <c:pt idx="362">
                  <c:v>0.97541999999999995</c:v>
                </c:pt>
                <c:pt idx="363">
                  <c:v>0.97416000000000003</c:v>
                </c:pt>
                <c:pt idx="364">
                  <c:v>0.97331999999999996</c:v>
                </c:pt>
                <c:pt idx="365">
                  <c:v>0.97265999999999997</c:v>
                </c:pt>
                <c:pt idx="366">
                  <c:v>0.97206999999999999</c:v>
                </c:pt>
                <c:pt idx="367">
                  <c:v>0.97126999999999997</c:v>
                </c:pt>
                <c:pt idx="368">
                  <c:v>0.97033000000000003</c:v>
                </c:pt>
                <c:pt idx="369">
                  <c:v>0.96931999999999996</c:v>
                </c:pt>
                <c:pt idx="370">
                  <c:v>0.96818000000000004</c:v>
                </c:pt>
                <c:pt idx="371">
                  <c:v>0.96730000000000005</c:v>
                </c:pt>
                <c:pt idx="372">
                  <c:v>0.96643999999999997</c:v>
                </c:pt>
                <c:pt idx="373">
                  <c:v>0.96565000000000001</c:v>
                </c:pt>
                <c:pt idx="374">
                  <c:v>0.96480999999999995</c:v>
                </c:pt>
                <c:pt idx="375">
                  <c:v>0.96384999999999998</c:v>
                </c:pt>
                <c:pt idx="376">
                  <c:v>0.96333000000000002</c:v>
                </c:pt>
                <c:pt idx="377">
                  <c:v>0.96253999999999995</c:v>
                </c:pt>
                <c:pt idx="378">
                  <c:v>0.96179999999999999</c:v>
                </c:pt>
                <c:pt idx="379">
                  <c:v>0.96099000000000001</c:v>
                </c:pt>
                <c:pt idx="380">
                  <c:v>0.96031</c:v>
                </c:pt>
                <c:pt idx="381">
                  <c:v>0.95975999999999995</c:v>
                </c:pt>
                <c:pt idx="382">
                  <c:v>0.95909999999999995</c:v>
                </c:pt>
                <c:pt idx="383">
                  <c:v>0.95842000000000005</c:v>
                </c:pt>
                <c:pt idx="384">
                  <c:v>0.95738000000000001</c:v>
                </c:pt>
                <c:pt idx="385">
                  <c:v>0.95640999999999998</c:v>
                </c:pt>
                <c:pt idx="386">
                  <c:v>0.95560999999999996</c:v>
                </c:pt>
                <c:pt idx="387">
                  <c:v>0.95489999999999997</c:v>
                </c:pt>
                <c:pt idx="388">
                  <c:v>0.95447000000000004</c:v>
                </c:pt>
                <c:pt idx="389">
                  <c:v>0.95382</c:v>
                </c:pt>
                <c:pt idx="390">
                  <c:v>0.95304</c:v>
                </c:pt>
                <c:pt idx="391">
                  <c:v>0.95220000000000005</c:v>
                </c:pt>
                <c:pt idx="392">
                  <c:v>0.95194999999999996</c:v>
                </c:pt>
                <c:pt idx="393">
                  <c:v>0.95150000000000001</c:v>
                </c:pt>
                <c:pt idx="394">
                  <c:v>0.95069000000000004</c:v>
                </c:pt>
                <c:pt idx="395">
                  <c:v>0.94998000000000005</c:v>
                </c:pt>
                <c:pt idx="396">
                  <c:v>0.94908999999999999</c:v>
                </c:pt>
                <c:pt idx="397">
                  <c:v>0.94835000000000003</c:v>
                </c:pt>
                <c:pt idx="398">
                  <c:v>0.94811000000000001</c:v>
                </c:pt>
                <c:pt idx="399">
                  <c:v>0.94779999999999998</c:v>
                </c:pt>
                <c:pt idx="400">
                  <c:v>0.94728999999999997</c:v>
                </c:pt>
                <c:pt idx="401">
                  <c:v>0.94672999999999996</c:v>
                </c:pt>
                <c:pt idx="402">
                  <c:v>0.94650000000000001</c:v>
                </c:pt>
                <c:pt idx="403">
                  <c:v>0.94645999999999997</c:v>
                </c:pt>
                <c:pt idx="404">
                  <c:v>0.94628000000000001</c:v>
                </c:pt>
                <c:pt idx="405">
                  <c:v>0.94572999999999996</c:v>
                </c:pt>
                <c:pt idx="406">
                  <c:v>0.94543999999999995</c:v>
                </c:pt>
                <c:pt idx="407">
                  <c:v>0.94488000000000005</c:v>
                </c:pt>
                <c:pt idx="408">
                  <c:v>0.94450999999999996</c:v>
                </c:pt>
                <c:pt idx="409">
                  <c:v>0.94432000000000005</c:v>
                </c:pt>
                <c:pt idx="410">
                  <c:v>0.94433999999999996</c:v>
                </c:pt>
                <c:pt idx="411">
                  <c:v>0.94374000000000002</c:v>
                </c:pt>
                <c:pt idx="412">
                  <c:v>0.94321999999999995</c:v>
                </c:pt>
                <c:pt idx="413">
                  <c:v>0.94306000000000001</c:v>
                </c:pt>
                <c:pt idx="414">
                  <c:v>0.94310000000000005</c:v>
                </c:pt>
                <c:pt idx="415">
                  <c:v>0.94281999999999999</c:v>
                </c:pt>
                <c:pt idx="416">
                  <c:v>0.94242999999999999</c:v>
                </c:pt>
                <c:pt idx="417">
                  <c:v>0.94189000000000001</c:v>
                </c:pt>
                <c:pt idx="418">
                  <c:v>0.94133999999999995</c:v>
                </c:pt>
                <c:pt idx="419">
                  <c:v>0.94093000000000004</c:v>
                </c:pt>
                <c:pt idx="420">
                  <c:v>0.94050999999999996</c:v>
                </c:pt>
                <c:pt idx="421">
                  <c:v>0.94018000000000002</c:v>
                </c:pt>
                <c:pt idx="422">
                  <c:v>0.93966000000000005</c:v>
                </c:pt>
                <c:pt idx="423">
                  <c:v>0.93913999999999997</c:v>
                </c:pt>
                <c:pt idx="424">
                  <c:v>0.93927000000000005</c:v>
                </c:pt>
                <c:pt idx="425">
                  <c:v>0.93918999999999997</c:v>
                </c:pt>
                <c:pt idx="426">
                  <c:v>0.93884000000000001</c:v>
                </c:pt>
                <c:pt idx="427">
                  <c:v>0.93864999999999998</c:v>
                </c:pt>
                <c:pt idx="428">
                  <c:v>0.93813999999999997</c:v>
                </c:pt>
                <c:pt idx="429">
                  <c:v>0.93771000000000004</c:v>
                </c:pt>
                <c:pt idx="430">
                  <c:v>0.93757000000000001</c:v>
                </c:pt>
                <c:pt idx="431">
                  <c:v>0.93752000000000002</c:v>
                </c:pt>
                <c:pt idx="432">
                  <c:v>0.93749000000000005</c:v>
                </c:pt>
                <c:pt idx="433">
                  <c:v>0.93711</c:v>
                </c:pt>
                <c:pt idx="434">
                  <c:v>0.93684000000000001</c:v>
                </c:pt>
                <c:pt idx="435">
                  <c:v>0.93705000000000005</c:v>
                </c:pt>
                <c:pt idx="436">
                  <c:v>0.93703999999999998</c:v>
                </c:pt>
                <c:pt idx="437">
                  <c:v>0.93681999999999999</c:v>
                </c:pt>
                <c:pt idx="438">
                  <c:v>0.9365</c:v>
                </c:pt>
                <c:pt idx="439">
                  <c:v>0.93625000000000003</c:v>
                </c:pt>
                <c:pt idx="440">
                  <c:v>0.93637999999999999</c:v>
                </c:pt>
                <c:pt idx="441">
                  <c:v>0.93633</c:v>
                </c:pt>
                <c:pt idx="442">
                  <c:v>0.93652000000000002</c:v>
                </c:pt>
                <c:pt idx="443">
                  <c:v>0.93638999999999994</c:v>
                </c:pt>
                <c:pt idx="444">
                  <c:v>0.93586999999999998</c:v>
                </c:pt>
                <c:pt idx="445">
                  <c:v>0.93581000000000003</c:v>
                </c:pt>
                <c:pt idx="446">
                  <c:v>0.93583000000000005</c:v>
                </c:pt>
                <c:pt idx="447">
                  <c:v>0.93601999999999996</c:v>
                </c:pt>
                <c:pt idx="448">
                  <c:v>0.93625000000000003</c:v>
                </c:pt>
                <c:pt idx="449">
                  <c:v>0.93610000000000004</c:v>
                </c:pt>
                <c:pt idx="450">
                  <c:v>0.93642000000000003</c:v>
                </c:pt>
                <c:pt idx="451">
                  <c:v>0.93657000000000001</c:v>
                </c:pt>
                <c:pt idx="452">
                  <c:v>0.93684000000000001</c:v>
                </c:pt>
                <c:pt idx="453">
                  <c:v>0.93710000000000004</c:v>
                </c:pt>
                <c:pt idx="454">
                  <c:v>0.93689999999999996</c:v>
                </c:pt>
                <c:pt idx="455">
                  <c:v>0.93681000000000003</c:v>
                </c:pt>
                <c:pt idx="456">
                  <c:v>0.93723000000000001</c:v>
                </c:pt>
                <c:pt idx="457">
                  <c:v>0.93755999999999995</c:v>
                </c:pt>
                <c:pt idx="458">
                  <c:v>0.93794</c:v>
                </c:pt>
                <c:pt idx="459">
                  <c:v>0.93815999999999999</c:v>
                </c:pt>
                <c:pt idx="460">
                  <c:v>0.93823999999999996</c:v>
                </c:pt>
                <c:pt idx="461">
                  <c:v>0.93828999999999996</c:v>
                </c:pt>
                <c:pt idx="462">
                  <c:v>0.93794999999999995</c:v>
                </c:pt>
                <c:pt idx="463">
                  <c:v>0.93861000000000006</c:v>
                </c:pt>
                <c:pt idx="464">
                  <c:v>0.93952000000000002</c:v>
                </c:pt>
                <c:pt idx="465">
                  <c:v>0.93952999999999998</c:v>
                </c:pt>
                <c:pt idx="466">
                  <c:v>0.93994999999999995</c:v>
                </c:pt>
                <c:pt idx="467">
                  <c:v>0.94003999999999999</c:v>
                </c:pt>
                <c:pt idx="468">
                  <c:v>0.94037000000000004</c:v>
                </c:pt>
                <c:pt idx="469">
                  <c:v>0.94044000000000005</c:v>
                </c:pt>
                <c:pt idx="470">
                  <c:v>0.94032000000000004</c:v>
                </c:pt>
                <c:pt idx="471">
                  <c:v>0.94023000000000001</c:v>
                </c:pt>
                <c:pt idx="472">
                  <c:v>0.94045000000000001</c:v>
                </c:pt>
                <c:pt idx="473">
                  <c:v>0.94059000000000004</c:v>
                </c:pt>
                <c:pt idx="474">
                  <c:v>0.94120999999999999</c:v>
                </c:pt>
                <c:pt idx="475">
                  <c:v>0.94140000000000001</c:v>
                </c:pt>
                <c:pt idx="476">
                  <c:v>0.94167000000000001</c:v>
                </c:pt>
                <c:pt idx="477">
                  <c:v>0.94193000000000005</c:v>
                </c:pt>
                <c:pt idx="478">
                  <c:v>0.94189000000000001</c:v>
                </c:pt>
                <c:pt idx="479">
                  <c:v>0.94215000000000004</c:v>
                </c:pt>
                <c:pt idx="480">
                  <c:v>0.94272999999999996</c:v>
                </c:pt>
                <c:pt idx="481">
                  <c:v>0.94335000000000002</c:v>
                </c:pt>
                <c:pt idx="482">
                  <c:v>0.94394</c:v>
                </c:pt>
                <c:pt idx="483">
                  <c:v>0.94396000000000002</c:v>
                </c:pt>
                <c:pt idx="484">
                  <c:v>0.94411</c:v>
                </c:pt>
                <c:pt idx="485">
                  <c:v>0.94432000000000005</c:v>
                </c:pt>
                <c:pt idx="486">
                  <c:v>0.94447000000000003</c:v>
                </c:pt>
                <c:pt idx="487">
                  <c:v>0.94462999999999997</c:v>
                </c:pt>
                <c:pt idx="488">
                  <c:v>0.94477999999999995</c:v>
                </c:pt>
                <c:pt idx="489">
                  <c:v>0.94515000000000005</c:v>
                </c:pt>
                <c:pt idx="490">
                  <c:v>0.94567000000000001</c:v>
                </c:pt>
                <c:pt idx="491">
                  <c:v>0.94611000000000001</c:v>
                </c:pt>
                <c:pt idx="492">
                  <c:v>0.94628000000000001</c:v>
                </c:pt>
                <c:pt idx="493">
                  <c:v>0.94679000000000002</c:v>
                </c:pt>
                <c:pt idx="494">
                  <c:v>0.94681000000000004</c:v>
                </c:pt>
                <c:pt idx="495">
                  <c:v>0.94721</c:v>
                </c:pt>
                <c:pt idx="496">
                  <c:v>0.94752999999999998</c:v>
                </c:pt>
                <c:pt idx="497">
                  <c:v>0.94791000000000003</c:v>
                </c:pt>
                <c:pt idx="498">
                  <c:v>0.94803999999999999</c:v>
                </c:pt>
                <c:pt idx="499">
                  <c:v>0.94830000000000003</c:v>
                </c:pt>
                <c:pt idx="500">
                  <c:v>0.94821</c:v>
                </c:pt>
                <c:pt idx="501">
                  <c:v>0.94789000000000001</c:v>
                </c:pt>
                <c:pt idx="502">
                  <c:v>0.94784999999999997</c:v>
                </c:pt>
                <c:pt idx="503">
                  <c:v>0.94786999999999999</c:v>
                </c:pt>
                <c:pt idx="504">
                  <c:v>0.94769000000000003</c:v>
                </c:pt>
                <c:pt idx="505">
                  <c:v>0.94777999999999996</c:v>
                </c:pt>
                <c:pt idx="506">
                  <c:v>0.94825999999999999</c:v>
                </c:pt>
                <c:pt idx="507">
                  <c:v>0.94845999999999997</c:v>
                </c:pt>
                <c:pt idx="508">
                  <c:v>0.94849000000000006</c:v>
                </c:pt>
                <c:pt idx="509">
                  <c:v>0.94838999999999996</c:v>
                </c:pt>
                <c:pt idx="510">
                  <c:v>0.94811999999999996</c:v>
                </c:pt>
                <c:pt idx="511">
                  <c:v>0.94786000000000004</c:v>
                </c:pt>
                <c:pt idx="512">
                  <c:v>0.94747000000000003</c:v>
                </c:pt>
                <c:pt idx="513">
                  <c:v>0.94808999999999999</c:v>
                </c:pt>
                <c:pt idx="514">
                  <c:v>0.94769000000000003</c:v>
                </c:pt>
                <c:pt idx="515">
                  <c:v>0.94733000000000001</c:v>
                </c:pt>
                <c:pt idx="516">
                  <c:v>0.94699999999999995</c:v>
                </c:pt>
                <c:pt idx="517">
                  <c:v>0.94657000000000002</c:v>
                </c:pt>
                <c:pt idx="518">
                  <c:v>0.94630000000000003</c:v>
                </c:pt>
                <c:pt idx="519">
                  <c:v>0.94606000000000001</c:v>
                </c:pt>
                <c:pt idx="520">
                  <c:v>0.94618000000000002</c:v>
                </c:pt>
                <c:pt idx="521">
                  <c:v>0.94581999999999999</c:v>
                </c:pt>
                <c:pt idx="522">
                  <c:v>0.94559000000000004</c:v>
                </c:pt>
                <c:pt idx="523">
                  <c:v>0.94545999999999997</c:v>
                </c:pt>
                <c:pt idx="524">
                  <c:v>0.94547000000000003</c:v>
                </c:pt>
                <c:pt idx="525">
                  <c:v>0.94484000000000001</c:v>
                </c:pt>
                <c:pt idx="526">
                  <c:v>0.94447000000000003</c:v>
                </c:pt>
                <c:pt idx="527">
                  <c:v>0.94447000000000003</c:v>
                </c:pt>
                <c:pt idx="528">
                  <c:v>0.94425000000000003</c:v>
                </c:pt>
                <c:pt idx="529">
                  <c:v>0.94404999999999994</c:v>
                </c:pt>
                <c:pt idx="530">
                  <c:v>0.94393000000000005</c:v>
                </c:pt>
                <c:pt idx="531">
                  <c:v>0.94366000000000005</c:v>
                </c:pt>
                <c:pt idx="532">
                  <c:v>0.94306000000000001</c:v>
                </c:pt>
                <c:pt idx="533">
                  <c:v>0.94260999999999995</c:v>
                </c:pt>
                <c:pt idx="534">
                  <c:v>0.94257999999999997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83-4C1A-BD28-FBA0ED3D75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2825560"/>
        <c:axId val="793917085"/>
      </c:lineChart>
      <c:catAx>
        <c:axId val="992825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793917085"/>
        <c:crosses val="autoZero"/>
        <c:auto val="1"/>
        <c:lblAlgn val="ctr"/>
        <c:lblOffset val="100"/>
        <c:tickLblSkip val="100"/>
        <c:tickMarkSkip val="1"/>
        <c:noMultiLvlLbl val="0"/>
      </c:catAx>
      <c:valAx>
        <c:axId val="79391708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992825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1000" kern="1200">
          <a:solidFill>
            <a:schemeClr val="accent3">
              <a:lumMod val="20000"/>
              <a:lumOff val="80000"/>
            </a:schemeClr>
          </a:solidFill>
          <a:latin typeface="Palatino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en-US" sz="1200" b="0" i="0" u="none" strike="noStrike" kern="1200" spc="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+mn-ea"/>
                <a:cs typeface="+mn-cs"/>
              </a:defRPr>
            </a:pPr>
            <a:r>
              <a:rPr lang="x-none"/>
              <a:t>SNR = 24; SAM = 3.4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200" b="0" i="0" u="none" strike="noStrike" kern="1200" spc="0" baseline="0">
              <a:solidFill>
                <a:schemeClr val="accent3">
                  <a:lumMod val="20000"/>
                  <a:lumOff val="80000"/>
                </a:schemeClr>
              </a:solidFill>
              <a:latin typeface="Palatino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'[22.csv]22'!$B$1</c:f>
              <c:strCache>
                <c:ptCount val="1"/>
                <c:pt idx="0">
                  <c:v>KRISM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'[22.csv]22'!$A$2:$A$547</c:f>
              <c:numCache>
                <c:formatCode>General</c:formatCode>
                <c:ptCount val="546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'[22.csv]22'!$B$2:$B$547</c:f>
              <c:numCache>
                <c:formatCode>General</c:formatCode>
                <c:ptCount val="546"/>
                <c:pt idx="0">
                  <c:v>0.93023</c:v>
                </c:pt>
                <c:pt idx="1">
                  <c:v>0.93191000000000002</c:v>
                </c:pt>
                <c:pt idx="2">
                  <c:v>0.93359999999999999</c:v>
                </c:pt>
                <c:pt idx="3">
                  <c:v>0.93528</c:v>
                </c:pt>
                <c:pt idx="4">
                  <c:v>0.93696999999999997</c:v>
                </c:pt>
                <c:pt idx="5">
                  <c:v>0.93866000000000005</c:v>
                </c:pt>
                <c:pt idx="6">
                  <c:v>0.94035000000000002</c:v>
                </c:pt>
                <c:pt idx="7">
                  <c:v>0.94203999999999999</c:v>
                </c:pt>
                <c:pt idx="8">
                  <c:v>0.94374000000000002</c:v>
                </c:pt>
                <c:pt idx="9">
                  <c:v>0.94543999999999995</c:v>
                </c:pt>
                <c:pt idx="10">
                  <c:v>0.94713999999999998</c:v>
                </c:pt>
                <c:pt idx="11">
                  <c:v>0.94882999999999995</c:v>
                </c:pt>
                <c:pt idx="12">
                  <c:v>0.95052999999999999</c:v>
                </c:pt>
                <c:pt idx="13">
                  <c:v>0.95221999999999996</c:v>
                </c:pt>
                <c:pt idx="14">
                  <c:v>0.95391000000000004</c:v>
                </c:pt>
                <c:pt idx="15">
                  <c:v>0.95559000000000005</c:v>
                </c:pt>
                <c:pt idx="16">
                  <c:v>0.95726</c:v>
                </c:pt>
                <c:pt idx="17">
                  <c:v>0.95891000000000004</c:v>
                </c:pt>
                <c:pt idx="18">
                  <c:v>0.96055000000000001</c:v>
                </c:pt>
                <c:pt idx="19">
                  <c:v>0.96218000000000004</c:v>
                </c:pt>
                <c:pt idx="20">
                  <c:v>0.96377999999999997</c:v>
                </c:pt>
                <c:pt idx="21">
                  <c:v>0.96538000000000002</c:v>
                </c:pt>
                <c:pt idx="22">
                  <c:v>0.96694999999999998</c:v>
                </c:pt>
                <c:pt idx="23">
                  <c:v>0.96850000000000003</c:v>
                </c:pt>
                <c:pt idx="24">
                  <c:v>0.97002999999999995</c:v>
                </c:pt>
                <c:pt idx="25">
                  <c:v>0.97153</c:v>
                </c:pt>
                <c:pt idx="26">
                  <c:v>0.97301000000000004</c:v>
                </c:pt>
                <c:pt idx="27">
                  <c:v>0.97445000000000004</c:v>
                </c:pt>
                <c:pt idx="28">
                  <c:v>0.97587000000000002</c:v>
                </c:pt>
                <c:pt idx="29">
                  <c:v>0.97724999999999995</c:v>
                </c:pt>
                <c:pt idx="30">
                  <c:v>0.97860000000000003</c:v>
                </c:pt>
                <c:pt idx="31">
                  <c:v>0.97992000000000001</c:v>
                </c:pt>
                <c:pt idx="32">
                  <c:v>0.98119000000000001</c:v>
                </c:pt>
                <c:pt idx="33">
                  <c:v>0.98243000000000003</c:v>
                </c:pt>
                <c:pt idx="34">
                  <c:v>0.98363</c:v>
                </c:pt>
                <c:pt idx="35">
                  <c:v>0.98479000000000005</c:v>
                </c:pt>
                <c:pt idx="36">
                  <c:v>0.98590999999999995</c:v>
                </c:pt>
                <c:pt idx="37">
                  <c:v>0.98697999999999997</c:v>
                </c:pt>
                <c:pt idx="38">
                  <c:v>0.98802000000000001</c:v>
                </c:pt>
                <c:pt idx="39">
                  <c:v>0.98902000000000001</c:v>
                </c:pt>
                <c:pt idx="40">
                  <c:v>0.98997000000000002</c:v>
                </c:pt>
                <c:pt idx="41">
                  <c:v>0.99087000000000003</c:v>
                </c:pt>
                <c:pt idx="42">
                  <c:v>0.99173999999999995</c:v>
                </c:pt>
                <c:pt idx="43">
                  <c:v>0.99255000000000004</c:v>
                </c:pt>
                <c:pt idx="44">
                  <c:v>0.99331999999999998</c:v>
                </c:pt>
                <c:pt idx="45">
                  <c:v>0.99404000000000003</c:v>
                </c:pt>
                <c:pt idx="46">
                  <c:v>0.99472000000000005</c:v>
                </c:pt>
                <c:pt idx="47">
                  <c:v>0.99534999999999996</c:v>
                </c:pt>
                <c:pt idx="48">
                  <c:v>0.99592999999999998</c:v>
                </c:pt>
                <c:pt idx="49">
                  <c:v>0.99648000000000003</c:v>
                </c:pt>
                <c:pt idx="50">
                  <c:v>0.99697999999999998</c:v>
                </c:pt>
                <c:pt idx="51">
                  <c:v>0.99743999999999999</c:v>
                </c:pt>
                <c:pt idx="52">
                  <c:v>0.99785000000000001</c:v>
                </c:pt>
                <c:pt idx="53">
                  <c:v>0.99822999999999995</c:v>
                </c:pt>
                <c:pt idx="54">
                  <c:v>0.99856999999999996</c:v>
                </c:pt>
                <c:pt idx="55">
                  <c:v>0.99887000000000004</c:v>
                </c:pt>
                <c:pt idx="56">
                  <c:v>0.99914000000000003</c:v>
                </c:pt>
                <c:pt idx="57">
                  <c:v>0.99936000000000003</c:v>
                </c:pt>
                <c:pt idx="58">
                  <c:v>0.99956</c:v>
                </c:pt>
                <c:pt idx="59">
                  <c:v>0.99970999999999999</c:v>
                </c:pt>
                <c:pt idx="60">
                  <c:v>0.99983</c:v>
                </c:pt>
                <c:pt idx="61">
                  <c:v>0.99992000000000003</c:v>
                </c:pt>
                <c:pt idx="62">
                  <c:v>0.99997999999999998</c:v>
                </c:pt>
                <c:pt idx="63">
                  <c:v>1</c:v>
                </c:pt>
                <c:pt idx="64">
                  <c:v>0.99999000000000005</c:v>
                </c:pt>
                <c:pt idx="65">
                  <c:v>0.99995000000000001</c:v>
                </c:pt>
                <c:pt idx="66">
                  <c:v>0.99987999999999999</c:v>
                </c:pt>
                <c:pt idx="67">
                  <c:v>0.99978</c:v>
                </c:pt>
                <c:pt idx="68">
                  <c:v>0.99963999999999997</c:v>
                </c:pt>
                <c:pt idx="69">
                  <c:v>0.99948999999999999</c:v>
                </c:pt>
                <c:pt idx="70">
                  <c:v>0.99929999999999997</c:v>
                </c:pt>
                <c:pt idx="71">
                  <c:v>0.99909000000000003</c:v>
                </c:pt>
                <c:pt idx="72">
                  <c:v>0.99885000000000002</c:v>
                </c:pt>
                <c:pt idx="73">
                  <c:v>0.99858000000000002</c:v>
                </c:pt>
                <c:pt idx="74">
                  <c:v>0.99829000000000001</c:v>
                </c:pt>
                <c:pt idx="75">
                  <c:v>0.99797000000000002</c:v>
                </c:pt>
                <c:pt idx="76">
                  <c:v>0.99761999999999995</c:v>
                </c:pt>
                <c:pt idx="77">
                  <c:v>0.99724999999999997</c:v>
                </c:pt>
                <c:pt idx="78">
                  <c:v>0.99683999999999995</c:v>
                </c:pt>
                <c:pt idx="79">
                  <c:v>0.99641999999999997</c:v>
                </c:pt>
                <c:pt idx="80">
                  <c:v>0.99595999999999996</c:v>
                </c:pt>
                <c:pt idx="81">
                  <c:v>0.99548000000000003</c:v>
                </c:pt>
                <c:pt idx="82">
                  <c:v>0.99497000000000002</c:v>
                </c:pt>
                <c:pt idx="83">
                  <c:v>0.99443999999999999</c:v>
                </c:pt>
                <c:pt idx="84">
                  <c:v>0.99387999999999999</c:v>
                </c:pt>
                <c:pt idx="85">
                  <c:v>0.99329000000000001</c:v>
                </c:pt>
                <c:pt idx="86">
                  <c:v>0.99267000000000005</c:v>
                </c:pt>
                <c:pt idx="87">
                  <c:v>0.99202999999999997</c:v>
                </c:pt>
                <c:pt idx="88">
                  <c:v>0.99134999999999995</c:v>
                </c:pt>
                <c:pt idx="89">
                  <c:v>0.99065000000000003</c:v>
                </c:pt>
                <c:pt idx="90">
                  <c:v>0.98992000000000002</c:v>
                </c:pt>
                <c:pt idx="91">
                  <c:v>0.98916999999999999</c:v>
                </c:pt>
                <c:pt idx="92">
                  <c:v>0.98838000000000004</c:v>
                </c:pt>
                <c:pt idx="93">
                  <c:v>0.98756999999999995</c:v>
                </c:pt>
                <c:pt idx="94">
                  <c:v>0.98672000000000004</c:v>
                </c:pt>
                <c:pt idx="95">
                  <c:v>0.98585</c:v>
                </c:pt>
                <c:pt idx="96">
                  <c:v>0.98494000000000004</c:v>
                </c:pt>
                <c:pt idx="97">
                  <c:v>0.98401000000000005</c:v>
                </c:pt>
                <c:pt idx="98">
                  <c:v>0.98304000000000002</c:v>
                </c:pt>
                <c:pt idx="99">
                  <c:v>0.98204999999999998</c:v>
                </c:pt>
                <c:pt idx="100">
                  <c:v>0.98102</c:v>
                </c:pt>
                <c:pt idx="101">
                  <c:v>0.97997000000000001</c:v>
                </c:pt>
                <c:pt idx="102">
                  <c:v>0.97889000000000004</c:v>
                </c:pt>
                <c:pt idx="103">
                  <c:v>0.97777999999999998</c:v>
                </c:pt>
                <c:pt idx="104">
                  <c:v>0.97663</c:v>
                </c:pt>
                <c:pt idx="105">
                  <c:v>0.97545999999999999</c:v>
                </c:pt>
                <c:pt idx="106">
                  <c:v>0.97424999999999995</c:v>
                </c:pt>
                <c:pt idx="107">
                  <c:v>0.97301000000000004</c:v>
                </c:pt>
                <c:pt idx="108">
                  <c:v>0.97174000000000005</c:v>
                </c:pt>
                <c:pt idx="109">
                  <c:v>0.97043000000000001</c:v>
                </c:pt>
                <c:pt idx="110">
                  <c:v>0.96909999999999996</c:v>
                </c:pt>
                <c:pt idx="111">
                  <c:v>0.96772999999999998</c:v>
                </c:pt>
                <c:pt idx="112">
                  <c:v>0.96633999999999998</c:v>
                </c:pt>
                <c:pt idx="113">
                  <c:v>0.96491000000000005</c:v>
                </c:pt>
                <c:pt idx="114">
                  <c:v>0.96345000000000003</c:v>
                </c:pt>
                <c:pt idx="115">
                  <c:v>0.96196999999999999</c:v>
                </c:pt>
                <c:pt idx="116">
                  <c:v>0.96045000000000003</c:v>
                </c:pt>
                <c:pt idx="117">
                  <c:v>0.95889999999999997</c:v>
                </c:pt>
                <c:pt idx="118">
                  <c:v>0.95731999999999995</c:v>
                </c:pt>
                <c:pt idx="119">
                  <c:v>0.95570999999999995</c:v>
                </c:pt>
                <c:pt idx="120">
                  <c:v>0.95406999999999997</c:v>
                </c:pt>
                <c:pt idx="121">
                  <c:v>0.95240000000000002</c:v>
                </c:pt>
                <c:pt idx="122">
                  <c:v>0.95069999999999999</c:v>
                </c:pt>
                <c:pt idx="123">
                  <c:v>0.94896000000000003</c:v>
                </c:pt>
                <c:pt idx="124">
                  <c:v>0.94720000000000004</c:v>
                </c:pt>
                <c:pt idx="125">
                  <c:v>0.94540000000000002</c:v>
                </c:pt>
                <c:pt idx="126">
                  <c:v>0.94357000000000002</c:v>
                </c:pt>
                <c:pt idx="127">
                  <c:v>0.94171000000000005</c:v>
                </c:pt>
                <c:pt idx="128">
                  <c:v>0.93981999999999999</c:v>
                </c:pt>
                <c:pt idx="129">
                  <c:v>0.93789999999999996</c:v>
                </c:pt>
                <c:pt idx="130">
                  <c:v>0.93594999999999995</c:v>
                </c:pt>
                <c:pt idx="131">
                  <c:v>0.93396999999999997</c:v>
                </c:pt>
                <c:pt idx="132">
                  <c:v>0.93196000000000001</c:v>
                </c:pt>
                <c:pt idx="133">
                  <c:v>0.92991999999999997</c:v>
                </c:pt>
                <c:pt idx="134">
                  <c:v>0.92784999999999995</c:v>
                </c:pt>
                <c:pt idx="135">
                  <c:v>0.92574999999999996</c:v>
                </c:pt>
                <c:pt idx="136">
                  <c:v>0.92362</c:v>
                </c:pt>
                <c:pt idx="137">
                  <c:v>0.92144999999999999</c:v>
                </c:pt>
                <c:pt idx="138">
                  <c:v>0.91925999999999997</c:v>
                </c:pt>
                <c:pt idx="139">
                  <c:v>0.91703999999999997</c:v>
                </c:pt>
                <c:pt idx="140">
                  <c:v>0.91479999999999995</c:v>
                </c:pt>
                <c:pt idx="141">
                  <c:v>0.91252</c:v>
                </c:pt>
                <c:pt idx="142">
                  <c:v>0.91022999999999998</c:v>
                </c:pt>
                <c:pt idx="143">
                  <c:v>0.90790000000000004</c:v>
                </c:pt>
                <c:pt idx="144">
                  <c:v>0.90554999999999997</c:v>
                </c:pt>
                <c:pt idx="145">
                  <c:v>0.90317999999999998</c:v>
                </c:pt>
                <c:pt idx="146">
                  <c:v>0.90078000000000003</c:v>
                </c:pt>
                <c:pt idx="147">
                  <c:v>0.89836000000000005</c:v>
                </c:pt>
                <c:pt idx="148">
                  <c:v>0.89592000000000005</c:v>
                </c:pt>
                <c:pt idx="149">
                  <c:v>0.89346000000000003</c:v>
                </c:pt>
                <c:pt idx="150">
                  <c:v>0.89097999999999999</c:v>
                </c:pt>
                <c:pt idx="151">
                  <c:v>0.88848000000000005</c:v>
                </c:pt>
                <c:pt idx="152">
                  <c:v>0.88595999999999997</c:v>
                </c:pt>
                <c:pt idx="153">
                  <c:v>0.88341999999999998</c:v>
                </c:pt>
                <c:pt idx="154">
                  <c:v>0.88087000000000004</c:v>
                </c:pt>
                <c:pt idx="155">
                  <c:v>0.87829999999999997</c:v>
                </c:pt>
                <c:pt idx="156">
                  <c:v>0.87572000000000005</c:v>
                </c:pt>
                <c:pt idx="157">
                  <c:v>0.87312000000000001</c:v>
                </c:pt>
                <c:pt idx="158">
                  <c:v>0.87051000000000001</c:v>
                </c:pt>
                <c:pt idx="159">
                  <c:v>0.86789000000000005</c:v>
                </c:pt>
                <c:pt idx="160">
                  <c:v>0.86526000000000003</c:v>
                </c:pt>
                <c:pt idx="161">
                  <c:v>0.86262000000000005</c:v>
                </c:pt>
                <c:pt idx="162">
                  <c:v>0.85997999999999997</c:v>
                </c:pt>
                <c:pt idx="163">
                  <c:v>0.85731999999999997</c:v>
                </c:pt>
                <c:pt idx="164">
                  <c:v>0.85467000000000004</c:v>
                </c:pt>
                <c:pt idx="165">
                  <c:v>0.85199999999999998</c:v>
                </c:pt>
                <c:pt idx="166">
                  <c:v>0.84933999999999998</c:v>
                </c:pt>
                <c:pt idx="167">
                  <c:v>0.84667000000000003</c:v>
                </c:pt>
                <c:pt idx="168">
                  <c:v>0.84399999999999997</c:v>
                </c:pt>
                <c:pt idx="169">
                  <c:v>0.84133999999999998</c:v>
                </c:pt>
                <c:pt idx="170">
                  <c:v>0.83867000000000003</c:v>
                </c:pt>
                <c:pt idx="171">
                  <c:v>0.83601000000000003</c:v>
                </c:pt>
                <c:pt idx="172">
                  <c:v>0.83333999999999997</c:v>
                </c:pt>
                <c:pt idx="173">
                  <c:v>0.83069000000000004</c:v>
                </c:pt>
                <c:pt idx="174">
                  <c:v>0.82803000000000004</c:v>
                </c:pt>
                <c:pt idx="175">
                  <c:v>0.82538</c:v>
                </c:pt>
                <c:pt idx="176">
                  <c:v>0.82272999999999996</c:v>
                </c:pt>
                <c:pt idx="177">
                  <c:v>0.82008000000000003</c:v>
                </c:pt>
                <c:pt idx="178">
                  <c:v>0.81745000000000001</c:v>
                </c:pt>
                <c:pt idx="179">
                  <c:v>0.81481000000000003</c:v>
                </c:pt>
                <c:pt idx="180">
                  <c:v>0.81218000000000001</c:v>
                </c:pt>
                <c:pt idx="181">
                  <c:v>0.80954999999999999</c:v>
                </c:pt>
                <c:pt idx="182">
                  <c:v>0.80693000000000004</c:v>
                </c:pt>
                <c:pt idx="183">
                  <c:v>0.80430999999999997</c:v>
                </c:pt>
                <c:pt idx="184">
                  <c:v>0.80169000000000001</c:v>
                </c:pt>
                <c:pt idx="185">
                  <c:v>0.79906999999999995</c:v>
                </c:pt>
                <c:pt idx="186">
                  <c:v>0.79644999999999999</c:v>
                </c:pt>
                <c:pt idx="187">
                  <c:v>0.79383000000000004</c:v>
                </c:pt>
                <c:pt idx="188">
                  <c:v>0.79120999999999997</c:v>
                </c:pt>
                <c:pt idx="189">
                  <c:v>0.78859999999999997</c:v>
                </c:pt>
                <c:pt idx="190">
                  <c:v>0.78598000000000001</c:v>
                </c:pt>
                <c:pt idx="191">
                  <c:v>0.78335999999999995</c:v>
                </c:pt>
                <c:pt idx="192">
                  <c:v>0.78075000000000006</c:v>
                </c:pt>
                <c:pt idx="193">
                  <c:v>0.77812999999999999</c:v>
                </c:pt>
                <c:pt idx="194">
                  <c:v>0.77551000000000003</c:v>
                </c:pt>
                <c:pt idx="195">
                  <c:v>0.77288999999999997</c:v>
                </c:pt>
                <c:pt idx="196">
                  <c:v>0.77025999999999994</c:v>
                </c:pt>
                <c:pt idx="197">
                  <c:v>0.76763000000000003</c:v>
                </c:pt>
                <c:pt idx="198">
                  <c:v>0.76500000000000001</c:v>
                </c:pt>
                <c:pt idx="199">
                  <c:v>0.76236000000000004</c:v>
                </c:pt>
                <c:pt idx="200">
                  <c:v>0.75971</c:v>
                </c:pt>
                <c:pt idx="201">
                  <c:v>0.75707000000000002</c:v>
                </c:pt>
                <c:pt idx="202">
                  <c:v>0.75441999999999998</c:v>
                </c:pt>
                <c:pt idx="203">
                  <c:v>0.75177000000000005</c:v>
                </c:pt>
                <c:pt idx="204">
                  <c:v>0.74911000000000005</c:v>
                </c:pt>
                <c:pt idx="205">
                  <c:v>0.74644999999999995</c:v>
                </c:pt>
                <c:pt idx="206">
                  <c:v>0.74378999999999995</c:v>
                </c:pt>
                <c:pt idx="207">
                  <c:v>0.74112</c:v>
                </c:pt>
                <c:pt idx="208">
                  <c:v>0.73845000000000005</c:v>
                </c:pt>
                <c:pt idx="209">
                  <c:v>0.73577000000000004</c:v>
                </c:pt>
                <c:pt idx="210">
                  <c:v>0.73309000000000002</c:v>
                </c:pt>
                <c:pt idx="211">
                  <c:v>0.73040000000000005</c:v>
                </c:pt>
                <c:pt idx="212">
                  <c:v>0.72772000000000003</c:v>
                </c:pt>
                <c:pt idx="213">
                  <c:v>0.72502999999999995</c:v>
                </c:pt>
                <c:pt idx="214">
                  <c:v>0.72233000000000003</c:v>
                </c:pt>
                <c:pt idx="215">
                  <c:v>0.71963999999999995</c:v>
                </c:pt>
                <c:pt idx="216">
                  <c:v>0.71694999999999998</c:v>
                </c:pt>
                <c:pt idx="217">
                  <c:v>0.71426999999999996</c:v>
                </c:pt>
                <c:pt idx="218">
                  <c:v>0.71157999999999999</c:v>
                </c:pt>
                <c:pt idx="219">
                  <c:v>0.70889999999999997</c:v>
                </c:pt>
                <c:pt idx="220">
                  <c:v>0.70623000000000002</c:v>
                </c:pt>
                <c:pt idx="221">
                  <c:v>0.70355999999999996</c:v>
                </c:pt>
                <c:pt idx="222">
                  <c:v>0.70089999999999997</c:v>
                </c:pt>
                <c:pt idx="223">
                  <c:v>0.69825000000000004</c:v>
                </c:pt>
                <c:pt idx="224">
                  <c:v>0.69560999999999995</c:v>
                </c:pt>
                <c:pt idx="225">
                  <c:v>0.69298000000000004</c:v>
                </c:pt>
                <c:pt idx="226">
                  <c:v>0.69037000000000004</c:v>
                </c:pt>
                <c:pt idx="227">
                  <c:v>0.68776999999999999</c:v>
                </c:pt>
                <c:pt idx="228">
                  <c:v>0.68518999999999997</c:v>
                </c:pt>
                <c:pt idx="229">
                  <c:v>0.68264000000000002</c:v>
                </c:pt>
                <c:pt idx="230">
                  <c:v>0.68010000000000004</c:v>
                </c:pt>
                <c:pt idx="231">
                  <c:v>0.67759000000000003</c:v>
                </c:pt>
                <c:pt idx="232">
                  <c:v>0.67512000000000005</c:v>
                </c:pt>
                <c:pt idx="233">
                  <c:v>0.67266999999999999</c:v>
                </c:pt>
                <c:pt idx="234">
                  <c:v>0.67025000000000001</c:v>
                </c:pt>
                <c:pt idx="235">
                  <c:v>0.66786999999999996</c:v>
                </c:pt>
                <c:pt idx="236">
                  <c:v>0.66552</c:v>
                </c:pt>
                <c:pt idx="237">
                  <c:v>0.66322000000000003</c:v>
                </c:pt>
                <c:pt idx="238">
                  <c:v>0.66095000000000004</c:v>
                </c:pt>
                <c:pt idx="239">
                  <c:v>0.65873000000000004</c:v>
                </c:pt>
                <c:pt idx="240">
                  <c:v>0.65654999999999997</c:v>
                </c:pt>
                <c:pt idx="241">
                  <c:v>0.65441000000000005</c:v>
                </c:pt>
                <c:pt idx="242">
                  <c:v>0.65230999999999995</c:v>
                </c:pt>
                <c:pt idx="243">
                  <c:v>0.65025999999999995</c:v>
                </c:pt>
                <c:pt idx="244">
                  <c:v>0.64825999999999995</c:v>
                </c:pt>
                <c:pt idx="245">
                  <c:v>0.64629999999999999</c:v>
                </c:pt>
                <c:pt idx="246">
                  <c:v>0.64439000000000002</c:v>
                </c:pt>
                <c:pt idx="247">
                  <c:v>0.64253000000000005</c:v>
                </c:pt>
                <c:pt idx="248">
                  <c:v>0.64071999999999996</c:v>
                </c:pt>
                <c:pt idx="249">
                  <c:v>0.63895000000000002</c:v>
                </c:pt>
                <c:pt idx="250">
                  <c:v>0.63722999999999996</c:v>
                </c:pt>
                <c:pt idx="251">
                  <c:v>0.63554999999999995</c:v>
                </c:pt>
                <c:pt idx="252">
                  <c:v>0.63392000000000004</c:v>
                </c:pt>
                <c:pt idx="253">
                  <c:v>0.63232999999999995</c:v>
                </c:pt>
                <c:pt idx="254">
                  <c:v>0.63078999999999996</c:v>
                </c:pt>
                <c:pt idx="255">
                  <c:v>0.62929000000000002</c:v>
                </c:pt>
                <c:pt idx="256">
                  <c:v>0.62782000000000004</c:v>
                </c:pt>
                <c:pt idx="257">
                  <c:v>0.62639999999999996</c:v>
                </c:pt>
                <c:pt idx="258">
                  <c:v>0.62502000000000002</c:v>
                </c:pt>
                <c:pt idx="259">
                  <c:v>0.62366999999999995</c:v>
                </c:pt>
                <c:pt idx="260">
                  <c:v>0.62234999999999996</c:v>
                </c:pt>
                <c:pt idx="261">
                  <c:v>0.62107000000000001</c:v>
                </c:pt>
                <c:pt idx="262">
                  <c:v>0.61982000000000004</c:v>
                </c:pt>
                <c:pt idx="263">
                  <c:v>0.61860000000000004</c:v>
                </c:pt>
                <c:pt idx="264">
                  <c:v>0.61739999999999995</c:v>
                </c:pt>
                <c:pt idx="265">
                  <c:v>0.61624000000000001</c:v>
                </c:pt>
                <c:pt idx="266">
                  <c:v>0.61509000000000003</c:v>
                </c:pt>
                <c:pt idx="267">
                  <c:v>0.61397000000000002</c:v>
                </c:pt>
                <c:pt idx="268">
                  <c:v>0.61287000000000003</c:v>
                </c:pt>
                <c:pt idx="269">
                  <c:v>0.61178999999999994</c:v>
                </c:pt>
                <c:pt idx="270">
                  <c:v>0.61073</c:v>
                </c:pt>
                <c:pt idx="271">
                  <c:v>0.60968</c:v>
                </c:pt>
                <c:pt idx="272">
                  <c:v>0.60865000000000002</c:v>
                </c:pt>
                <c:pt idx="273">
                  <c:v>0.60763</c:v>
                </c:pt>
                <c:pt idx="274">
                  <c:v>0.60662000000000005</c:v>
                </c:pt>
                <c:pt idx="275">
                  <c:v>0.60563</c:v>
                </c:pt>
                <c:pt idx="276">
                  <c:v>0.60463999999999996</c:v>
                </c:pt>
                <c:pt idx="277">
                  <c:v>0.60365999999999997</c:v>
                </c:pt>
                <c:pt idx="278">
                  <c:v>0.60270000000000001</c:v>
                </c:pt>
                <c:pt idx="279">
                  <c:v>0.60174000000000005</c:v>
                </c:pt>
                <c:pt idx="280">
                  <c:v>0.60079000000000005</c:v>
                </c:pt>
                <c:pt idx="281">
                  <c:v>0.59984000000000004</c:v>
                </c:pt>
                <c:pt idx="282">
                  <c:v>0.59891000000000005</c:v>
                </c:pt>
                <c:pt idx="283">
                  <c:v>0.59797999999999996</c:v>
                </c:pt>
                <c:pt idx="284">
                  <c:v>0.59704999999999997</c:v>
                </c:pt>
                <c:pt idx="285">
                  <c:v>0.59614</c:v>
                </c:pt>
                <c:pt idx="286">
                  <c:v>0.59523000000000004</c:v>
                </c:pt>
                <c:pt idx="287">
                  <c:v>0.59431999999999996</c:v>
                </c:pt>
                <c:pt idx="288">
                  <c:v>0.59341999999999995</c:v>
                </c:pt>
                <c:pt idx="289">
                  <c:v>0.59253</c:v>
                </c:pt>
                <c:pt idx="290">
                  <c:v>0.59164000000000005</c:v>
                </c:pt>
                <c:pt idx="291">
                  <c:v>0.59075</c:v>
                </c:pt>
                <c:pt idx="292">
                  <c:v>0.58987999999999996</c:v>
                </c:pt>
                <c:pt idx="293">
                  <c:v>0.58901000000000003</c:v>
                </c:pt>
                <c:pt idx="294">
                  <c:v>0.58814999999999995</c:v>
                </c:pt>
                <c:pt idx="295">
                  <c:v>0.58730000000000004</c:v>
                </c:pt>
                <c:pt idx="296">
                  <c:v>0.58647000000000005</c:v>
                </c:pt>
                <c:pt idx="297">
                  <c:v>0.58565</c:v>
                </c:pt>
                <c:pt idx="298">
                  <c:v>0.58484000000000003</c:v>
                </c:pt>
                <c:pt idx="299">
                  <c:v>0.58404</c:v>
                </c:pt>
                <c:pt idx="300">
                  <c:v>0.58325000000000005</c:v>
                </c:pt>
                <c:pt idx="301">
                  <c:v>0.58247000000000004</c:v>
                </c:pt>
                <c:pt idx="302">
                  <c:v>0.58170999999999995</c:v>
                </c:pt>
                <c:pt idx="303">
                  <c:v>0.58096000000000003</c:v>
                </c:pt>
                <c:pt idx="304">
                  <c:v>0.58021999999999996</c:v>
                </c:pt>
                <c:pt idx="305">
                  <c:v>0.57950000000000002</c:v>
                </c:pt>
                <c:pt idx="306">
                  <c:v>0.57879999999999998</c:v>
                </c:pt>
                <c:pt idx="307">
                  <c:v>0.57811999999999997</c:v>
                </c:pt>
                <c:pt idx="308">
                  <c:v>0.57747000000000004</c:v>
                </c:pt>
                <c:pt idx="309">
                  <c:v>0.57684000000000002</c:v>
                </c:pt>
                <c:pt idx="310">
                  <c:v>0.57623000000000002</c:v>
                </c:pt>
                <c:pt idx="311">
                  <c:v>0.57565</c:v>
                </c:pt>
                <c:pt idx="312">
                  <c:v>0.57509999999999994</c:v>
                </c:pt>
                <c:pt idx="313">
                  <c:v>0.57457999999999998</c:v>
                </c:pt>
                <c:pt idx="314">
                  <c:v>0.57408999999999999</c:v>
                </c:pt>
                <c:pt idx="315">
                  <c:v>0.57362000000000002</c:v>
                </c:pt>
                <c:pt idx="316">
                  <c:v>0.57318999999999998</c:v>
                </c:pt>
                <c:pt idx="317">
                  <c:v>0.57277999999999996</c:v>
                </c:pt>
                <c:pt idx="318">
                  <c:v>0.57240999999999997</c:v>
                </c:pt>
                <c:pt idx="319">
                  <c:v>0.57206999999999997</c:v>
                </c:pt>
                <c:pt idx="320">
                  <c:v>0.57176000000000005</c:v>
                </c:pt>
                <c:pt idx="321">
                  <c:v>0.57149000000000005</c:v>
                </c:pt>
                <c:pt idx="322">
                  <c:v>0.57125000000000004</c:v>
                </c:pt>
                <c:pt idx="323">
                  <c:v>0.57104999999999995</c:v>
                </c:pt>
                <c:pt idx="324">
                  <c:v>0.57088000000000005</c:v>
                </c:pt>
                <c:pt idx="325">
                  <c:v>0.57074000000000003</c:v>
                </c:pt>
                <c:pt idx="326">
                  <c:v>0.57064000000000004</c:v>
                </c:pt>
                <c:pt idx="327">
                  <c:v>0.57057999999999998</c:v>
                </c:pt>
                <c:pt idx="328">
                  <c:v>0.57054000000000005</c:v>
                </c:pt>
                <c:pt idx="329">
                  <c:v>0.57054000000000005</c:v>
                </c:pt>
                <c:pt idx="330">
                  <c:v>0.57055999999999996</c:v>
                </c:pt>
                <c:pt idx="331">
                  <c:v>0.57062000000000002</c:v>
                </c:pt>
                <c:pt idx="332">
                  <c:v>0.57069999999999999</c:v>
                </c:pt>
                <c:pt idx="333">
                  <c:v>0.57081999999999999</c:v>
                </c:pt>
                <c:pt idx="334">
                  <c:v>0.57094999999999996</c:v>
                </c:pt>
                <c:pt idx="335">
                  <c:v>0.57111999999999996</c:v>
                </c:pt>
                <c:pt idx="336">
                  <c:v>0.57130999999999998</c:v>
                </c:pt>
                <c:pt idx="337">
                  <c:v>0.57152999999999998</c:v>
                </c:pt>
                <c:pt idx="338">
                  <c:v>0.57176000000000005</c:v>
                </c:pt>
                <c:pt idx="339">
                  <c:v>0.57201999999999997</c:v>
                </c:pt>
                <c:pt idx="340">
                  <c:v>0.57230000000000003</c:v>
                </c:pt>
                <c:pt idx="341">
                  <c:v>0.5726</c:v>
                </c:pt>
                <c:pt idx="342">
                  <c:v>0.57291999999999998</c:v>
                </c:pt>
                <c:pt idx="343">
                  <c:v>0.57325000000000004</c:v>
                </c:pt>
                <c:pt idx="344">
                  <c:v>0.5736</c:v>
                </c:pt>
                <c:pt idx="345">
                  <c:v>0.57396999999999998</c:v>
                </c:pt>
                <c:pt idx="346">
                  <c:v>0.57435000000000003</c:v>
                </c:pt>
                <c:pt idx="347">
                  <c:v>0.57474000000000003</c:v>
                </c:pt>
                <c:pt idx="348">
                  <c:v>0.57515000000000005</c:v>
                </c:pt>
                <c:pt idx="349">
                  <c:v>0.57555999999999996</c:v>
                </c:pt>
                <c:pt idx="350">
                  <c:v>0.57598000000000005</c:v>
                </c:pt>
                <c:pt idx="351">
                  <c:v>0.57640999999999998</c:v>
                </c:pt>
                <c:pt idx="352">
                  <c:v>0.57684000000000002</c:v>
                </c:pt>
                <c:pt idx="353">
                  <c:v>0.57728000000000002</c:v>
                </c:pt>
                <c:pt idx="354">
                  <c:v>0.57772000000000001</c:v>
                </c:pt>
                <c:pt idx="355">
                  <c:v>0.57816999999999996</c:v>
                </c:pt>
                <c:pt idx="356">
                  <c:v>0.57862000000000002</c:v>
                </c:pt>
                <c:pt idx="357">
                  <c:v>0.57906999999999997</c:v>
                </c:pt>
                <c:pt idx="358">
                  <c:v>0.57952000000000004</c:v>
                </c:pt>
                <c:pt idx="359">
                  <c:v>0.57998000000000005</c:v>
                </c:pt>
                <c:pt idx="360">
                  <c:v>0.58043</c:v>
                </c:pt>
                <c:pt idx="361">
                  <c:v>0.58087999999999995</c:v>
                </c:pt>
                <c:pt idx="362">
                  <c:v>0.58133000000000001</c:v>
                </c:pt>
                <c:pt idx="363">
                  <c:v>0.58177999999999996</c:v>
                </c:pt>
                <c:pt idx="364">
                  <c:v>0.58223000000000003</c:v>
                </c:pt>
                <c:pt idx="365">
                  <c:v>0.58267000000000002</c:v>
                </c:pt>
                <c:pt idx="366">
                  <c:v>0.58311000000000002</c:v>
                </c:pt>
                <c:pt idx="367">
                  <c:v>0.58353999999999995</c:v>
                </c:pt>
                <c:pt idx="368">
                  <c:v>0.58396999999999999</c:v>
                </c:pt>
                <c:pt idx="369">
                  <c:v>0.58440000000000003</c:v>
                </c:pt>
                <c:pt idx="370">
                  <c:v>0.58482000000000001</c:v>
                </c:pt>
                <c:pt idx="371">
                  <c:v>0.58523999999999998</c:v>
                </c:pt>
                <c:pt idx="372">
                  <c:v>0.58565999999999996</c:v>
                </c:pt>
                <c:pt idx="373">
                  <c:v>0.58606999999999998</c:v>
                </c:pt>
                <c:pt idx="374">
                  <c:v>0.58648</c:v>
                </c:pt>
                <c:pt idx="375">
                  <c:v>0.58689000000000002</c:v>
                </c:pt>
                <c:pt idx="376">
                  <c:v>0.58728999999999998</c:v>
                </c:pt>
                <c:pt idx="377">
                  <c:v>0.58769000000000005</c:v>
                </c:pt>
                <c:pt idx="378">
                  <c:v>0.58808000000000005</c:v>
                </c:pt>
                <c:pt idx="379">
                  <c:v>0.58848</c:v>
                </c:pt>
                <c:pt idx="380">
                  <c:v>0.58886000000000005</c:v>
                </c:pt>
                <c:pt idx="381">
                  <c:v>0.58923999999999999</c:v>
                </c:pt>
                <c:pt idx="382">
                  <c:v>0.58962000000000003</c:v>
                </c:pt>
                <c:pt idx="383">
                  <c:v>0.58999000000000001</c:v>
                </c:pt>
                <c:pt idx="384">
                  <c:v>0.59036</c:v>
                </c:pt>
                <c:pt idx="385">
                  <c:v>0.59072999999999998</c:v>
                </c:pt>
                <c:pt idx="386">
                  <c:v>0.59109</c:v>
                </c:pt>
                <c:pt idx="387">
                  <c:v>0.59145000000000003</c:v>
                </c:pt>
                <c:pt idx="388">
                  <c:v>0.59179999999999999</c:v>
                </c:pt>
                <c:pt idx="389">
                  <c:v>0.59216000000000002</c:v>
                </c:pt>
                <c:pt idx="390">
                  <c:v>0.59250999999999998</c:v>
                </c:pt>
                <c:pt idx="391">
                  <c:v>0.59286000000000005</c:v>
                </c:pt>
                <c:pt idx="392">
                  <c:v>0.59321000000000002</c:v>
                </c:pt>
                <c:pt idx="393">
                  <c:v>0.59355000000000002</c:v>
                </c:pt>
                <c:pt idx="394">
                  <c:v>0.59389000000000003</c:v>
                </c:pt>
                <c:pt idx="395">
                  <c:v>0.59423000000000004</c:v>
                </c:pt>
                <c:pt idx="396">
                  <c:v>0.59455999999999998</c:v>
                </c:pt>
                <c:pt idx="397">
                  <c:v>0.59489000000000003</c:v>
                </c:pt>
                <c:pt idx="398">
                  <c:v>0.59521999999999997</c:v>
                </c:pt>
                <c:pt idx="399">
                  <c:v>0.59555000000000002</c:v>
                </c:pt>
                <c:pt idx="400">
                  <c:v>0.59587000000000001</c:v>
                </c:pt>
                <c:pt idx="401">
                  <c:v>0.59619</c:v>
                </c:pt>
                <c:pt idx="402">
                  <c:v>0.59652000000000005</c:v>
                </c:pt>
                <c:pt idx="403">
                  <c:v>0.59684000000000004</c:v>
                </c:pt>
                <c:pt idx="404">
                  <c:v>0.59716000000000002</c:v>
                </c:pt>
                <c:pt idx="405">
                  <c:v>0.59748000000000001</c:v>
                </c:pt>
                <c:pt idx="406">
                  <c:v>0.59779000000000004</c:v>
                </c:pt>
                <c:pt idx="407">
                  <c:v>0.59809999999999997</c:v>
                </c:pt>
                <c:pt idx="408">
                  <c:v>0.59840000000000004</c:v>
                </c:pt>
                <c:pt idx="409">
                  <c:v>0.59869000000000006</c:v>
                </c:pt>
                <c:pt idx="410">
                  <c:v>0.59897</c:v>
                </c:pt>
                <c:pt idx="411">
                  <c:v>0.59924999999999995</c:v>
                </c:pt>
                <c:pt idx="412">
                  <c:v>0.59952000000000005</c:v>
                </c:pt>
                <c:pt idx="413">
                  <c:v>0.59977999999999998</c:v>
                </c:pt>
                <c:pt idx="414">
                  <c:v>0.60002</c:v>
                </c:pt>
                <c:pt idx="415">
                  <c:v>0.60026000000000002</c:v>
                </c:pt>
                <c:pt idx="416">
                  <c:v>0.60048999999999997</c:v>
                </c:pt>
                <c:pt idx="417">
                  <c:v>0.60070000000000001</c:v>
                </c:pt>
                <c:pt idx="418">
                  <c:v>0.60089000000000004</c:v>
                </c:pt>
                <c:pt idx="419">
                  <c:v>0.60106999999999999</c:v>
                </c:pt>
                <c:pt idx="420">
                  <c:v>0.60124</c:v>
                </c:pt>
                <c:pt idx="421">
                  <c:v>0.60138000000000003</c:v>
                </c:pt>
                <c:pt idx="422">
                  <c:v>0.60150000000000003</c:v>
                </c:pt>
                <c:pt idx="423">
                  <c:v>0.60160999999999998</c:v>
                </c:pt>
                <c:pt idx="424">
                  <c:v>0.60168999999999995</c:v>
                </c:pt>
                <c:pt idx="425">
                  <c:v>0.60175000000000001</c:v>
                </c:pt>
                <c:pt idx="426">
                  <c:v>0.60177999999999998</c:v>
                </c:pt>
                <c:pt idx="427">
                  <c:v>0.60179000000000005</c:v>
                </c:pt>
                <c:pt idx="428">
                  <c:v>0.60177000000000003</c:v>
                </c:pt>
                <c:pt idx="429">
                  <c:v>0.60172000000000003</c:v>
                </c:pt>
                <c:pt idx="430">
                  <c:v>0.60163999999999995</c:v>
                </c:pt>
                <c:pt idx="431">
                  <c:v>0.60152000000000005</c:v>
                </c:pt>
                <c:pt idx="432">
                  <c:v>0.60138000000000003</c:v>
                </c:pt>
                <c:pt idx="433">
                  <c:v>0.60119</c:v>
                </c:pt>
                <c:pt idx="434">
                  <c:v>0.60097</c:v>
                </c:pt>
                <c:pt idx="435">
                  <c:v>0.60072000000000003</c:v>
                </c:pt>
                <c:pt idx="436">
                  <c:v>0.60041999999999995</c:v>
                </c:pt>
                <c:pt idx="437">
                  <c:v>0.60009999999999997</c:v>
                </c:pt>
                <c:pt idx="438">
                  <c:v>0.59974000000000005</c:v>
                </c:pt>
                <c:pt idx="439">
                  <c:v>0.59933999999999998</c:v>
                </c:pt>
                <c:pt idx="440">
                  <c:v>0.59891000000000005</c:v>
                </c:pt>
                <c:pt idx="441">
                  <c:v>0.59843999999999997</c:v>
                </c:pt>
                <c:pt idx="442">
                  <c:v>0.59792999999999996</c:v>
                </c:pt>
                <c:pt idx="443">
                  <c:v>0.59740000000000004</c:v>
                </c:pt>
                <c:pt idx="444">
                  <c:v>0.59682000000000002</c:v>
                </c:pt>
                <c:pt idx="445">
                  <c:v>0.59621000000000002</c:v>
                </c:pt>
                <c:pt idx="446">
                  <c:v>0.59557000000000004</c:v>
                </c:pt>
                <c:pt idx="447">
                  <c:v>0.59489000000000003</c:v>
                </c:pt>
                <c:pt idx="448">
                  <c:v>0.59419</c:v>
                </c:pt>
                <c:pt idx="449">
                  <c:v>0.59345000000000003</c:v>
                </c:pt>
                <c:pt idx="450">
                  <c:v>0.59267999999999998</c:v>
                </c:pt>
                <c:pt idx="451">
                  <c:v>0.59189000000000003</c:v>
                </c:pt>
                <c:pt idx="452">
                  <c:v>0.59108000000000005</c:v>
                </c:pt>
                <c:pt idx="453">
                  <c:v>0.59023999999999999</c:v>
                </c:pt>
                <c:pt idx="454">
                  <c:v>0.58938000000000001</c:v>
                </c:pt>
                <c:pt idx="455">
                  <c:v>0.58850999999999998</c:v>
                </c:pt>
                <c:pt idx="456">
                  <c:v>0.58762000000000003</c:v>
                </c:pt>
                <c:pt idx="457">
                  <c:v>0.58670999999999995</c:v>
                </c:pt>
                <c:pt idx="458">
                  <c:v>0.58579999999999999</c:v>
                </c:pt>
                <c:pt idx="459">
                  <c:v>0.58487</c:v>
                </c:pt>
                <c:pt idx="460">
                  <c:v>0.58394000000000001</c:v>
                </c:pt>
                <c:pt idx="461">
                  <c:v>0.58301000000000003</c:v>
                </c:pt>
                <c:pt idx="462">
                  <c:v>0.58208000000000004</c:v>
                </c:pt>
                <c:pt idx="463">
                  <c:v>0.58115000000000006</c:v>
                </c:pt>
                <c:pt idx="464">
                  <c:v>0.58021999999999996</c:v>
                </c:pt>
                <c:pt idx="465">
                  <c:v>0.57928999999999997</c:v>
                </c:pt>
                <c:pt idx="466">
                  <c:v>0.57837000000000005</c:v>
                </c:pt>
                <c:pt idx="467">
                  <c:v>0.57745999999999997</c:v>
                </c:pt>
                <c:pt idx="468">
                  <c:v>0.57655999999999996</c:v>
                </c:pt>
                <c:pt idx="469">
                  <c:v>0.57565999999999995</c:v>
                </c:pt>
                <c:pt idx="470">
                  <c:v>0.57477</c:v>
                </c:pt>
                <c:pt idx="471">
                  <c:v>0.57389999999999997</c:v>
                </c:pt>
                <c:pt idx="472">
                  <c:v>0.57303999999999999</c:v>
                </c:pt>
                <c:pt idx="473">
                  <c:v>0.57220000000000004</c:v>
                </c:pt>
                <c:pt idx="474">
                  <c:v>0.57137000000000004</c:v>
                </c:pt>
                <c:pt idx="475">
                  <c:v>0.57055999999999996</c:v>
                </c:pt>
                <c:pt idx="476">
                  <c:v>0.56977</c:v>
                </c:pt>
                <c:pt idx="477">
                  <c:v>0.56899999999999995</c:v>
                </c:pt>
                <c:pt idx="478">
                  <c:v>0.56825000000000003</c:v>
                </c:pt>
                <c:pt idx="479">
                  <c:v>0.56752000000000002</c:v>
                </c:pt>
                <c:pt idx="480">
                  <c:v>0.56681999999999999</c:v>
                </c:pt>
                <c:pt idx="481">
                  <c:v>0.56613000000000002</c:v>
                </c:pt>
                <c:pt idx="482">
                  <c:v>0.56547000000000003</c:v>
                </c:pt>
                <c:pt idx="483">
                  <c:v>0.56484000000000001</c:v>
                </c:pt>
                <c:pt idx="484">
                  <c:v>0.56423000000000001</c:v>
                </c:pt>
                <c:pt idx="485">
                  <c:v>0.56364000000000003</c:v>
                </c:pt>
                <c:pt idx="486">
                  <c:v>0.56308999999999998</c:v>
                </c:pt>
                <c:pt idx="487">
                  <c:v>0.56254999999999999</c:v>
                </c:pt>
                <c:pt idx="488">
                  <c:v>0.56203999999999998</c:v>
                </c:pt>
                <c:pt idx="489">
                  <c:v>0.56154999999999999</c:v>
                </c:pt>
                <c:pt idx="490">
                  <c:v>0.56108999999999998</c:v>
                </c:pt>
                <c:pt idx="491">
                  <c:v>0.56064000000000003</c:v>
                </c:pt>
                <c:pt idx="492">
                  <c:v>0.56022000000000005</c:v>
                </c:pt>
                <c:pt idx="493">
                  <c:v>0.55981999999999998</c:v>
                </c:pt>
                <c:pt idx="494">
                  <c:v>0.55944000000000005</c:v>
                </c:pt>
                <c:pt idx="495">
                  <c:v>0.55906999999999996</c:v>
                </c:pt>
                <c:pt idx="496">
                  <c:v>0.55872999999999995</c:v>
                </c:pt>
                <c:pt idx="497">
                  <c:v>0.55840000000000001</c:v>
                </c:pt>
                <c:pt idx="498">
                  <c:v>0.55808999999999997</c:v>
                </c:pt>
                <c:pt idx="499">
                  <c:v>0.55779999999999996</c:v>
                </c:pt>
                <c:pt idx="500">
                  <c:v>0.55752999999999997</c:v>
                </c:pt>
                <c:pt idx="501">
                  <c:v>0.55725999999999998</c:v>
                </c:pt>
                <c:pt idx="502">
                  <c:v>0.55701000000000001</c:v>
                </c:pt>
                <c:pt idx="503">
                  <c:v>0.55676999999999999</c:v>
                </c:pt>
                <c:pt idx="504">
                  <c:v>0.55654000000000003</c:v>
                </c:pt>
                <c:pt idx="505">
                  <c:v>0.55630999999999997</c:v>
                </c:pt>
                <c:pt idx="506">
                  <c:v>0.55610000000000004</c:v>
                </c:pt>
                <c:pt idx="507">
                  <c:v>0.55589</c:v>
                </c:pt>
                <c:pt idx="508">
                  <c:v>0.55569000000000002</c:v>
                </c:pt>
                <c:pt idx="509">
                  <c:v>0.55549000000000004</c:v>
                </c:pt>
                <c:pt idx="510">
                  <c:v>0.55530000000000002</c:v>
                </c:pt>
                <c:pt idx="511">
                  <c:v>0.55510999999999999</c:v>
                </c:pt>
                <c:pt idx="512">
                  <c:v>0.55493000000000003</c:v>
                </c:pt>
                <c:pt idx="513">
                  <c:v>0.55474000000000001</c:v>
                </c:pt>
                <c:pt idx="514">
                  <c:v>0.55456000000000005</c:v>
                </c:pt>
                <c:pt idx="515">
                  <c:v>0.55437999999999998</c:v>
                </c:pt>
                <c:pt idx="516">
                  <c:v>0.55418999999999996</c:v>
                </c:pt>
                <c:pt idx="517">
                  <c:v>0.55401</c:v>
                </c:pt>
                <c:pt idx="518">
                  <c:v>0.55383000000000004</c:v>
                </c:pt>
                <c:pt idx="519">
                  <c:v>0.55364000000000002</c:v>
                </c:pt>
                <c:pt idx="520">
                  <c:v>0.55345999999999995</c:v>
                </c:pt>
                <c:pt idx="521">
                  <c:v>0.55327000000000004</c:v>
                </c:pt>
                <c:pt idx="522">
                  <c:v>0.55308000000000002</c:v>
                </c:pt>
                <c:pt idx="523">
                  <c:v>0.55288999999999999</c:v>
                </c:pt>
                <c:pt idx="524">
                  <c:v>0.55269000000000001</c:v>
                </c:pt>
                <c:pt idx="525">
                  <c:v>0.55249999999999999</c:v>
                </c:pt>
                <c:pt idx="526">
                  <c:v>0.55230000000000001</c:v>
                </c:pt>
                <c:pt idx="527">
                  <c:v>0.55210000000000004</c:v>
                </c:pt>
                <c:pt idx="528">
                  <c:v>0.55189999999999995</c:v>
                </c:pt>
                <c:pt idx="529">
                  <c:v>0.55169999999999997</c:v>
                </c:pt>
                <c:pt idx="530">
                  <c:v>0.55149999999999999</c:v>
                </c:pt>
                <c:pt idx="531">
                  <c:v>0.55130000000000001</c:v>
                </c:pt>
                <c:pt idx="532">
                  <c:v>0.55110000000000003</c:v>
                </c:pt>
                <c:pt idx="533">
                  <c:v>0.55089999999999995</c:v>
                </c:pt>
                <c:pt idx="534">
                  <c:v>0.55069999999999997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7A-4F41-A969-39251F281A26}"/>
            </c:ext>
          </c:extLst>
        </c:ser>
        <c:ser>
          <c:idx val="1"/>
          <c:order val="1"/>
          <c:tx>
            <c:strRef>
              <c:f>'[22.csv]22'!$C$1</c:f>
              <c:strCache>
                <c:ptCount val="1"/>
                <c:pt idx="0">
                  <c:v>Spectrometer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'[22.csv]22'!$A$2:$A$547</c:f>
              <c:numCache>
                <c:formatCode>General</c:formatCode>
                <c:ptCount val="546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'[22.csv]22'!$C$2:$C$547</c:f>
              <c:numCache>
                <c:formatCode>General</c:formatCode>
                <c:ptCount val="546"/>
                <c:pt idx="0">
                  <c:v>0.98899999999999999</c:v>
                </c:pt>
                <c:pt idx="1">
                  <c:v>0.98936000000000002</c:v>
                </c:pt>
                <c:pt idx="2">
                  <c:v>0.98958000000000002</c:v>
                </c:pt>
                <c:pt idx="3">
                  <c:v>0.98963999999999996</c:v>
                </c:pt>
                <c:pt idx="4">
                  <c:v>0.99068000000000001</c:v>
                </c:pt>
                <c:pt idx="5">
                  <c:v>0.99156</c:v>
                </c:pt>
                <c:pt idx="6">
                  <c:v>0.99216000000000004</c:v>
                </c:pt>
                <c:pt idx="7">
                  <c:v>0.99290999999999996</c:v>
                </c:pt>
                <c:pt idx="8">
                  <c:v>0.99351999999999996</c:v>
                </c:pt>
                <c:pt idx="9">
                  <c:v>0.99399999999999999</c:v>
                </c:pt>
                <c:pt idx="10">
                  <c:v>0.99397000000000002</c:v>
                </c:pt>
                <c:pt idx="11">
                  <c:v>0.99370000000000003</c:v>
                </c:pt>
                <c:pt idx="12">
                  <c:v>0.99402999999999997</c:v>
                </c:pt>
                <c:pt idx="13">
                  <c:v>0.99411000000000005</c:v>
                </c:pt>
                <c:pt idx="14">
                  <c:v>0.99424999999999997</c:v>
                </c:pt>
                <c:pt idx="15">
                  <c:v>0.99451000000000001</c:v>
                </c:pt>
                <c:pt idx="16">
                  <c:v>0.99467000000000005</c:v>
                </c:pt>
                <c:pt idx="17">
                  <c:v>0.99465999999999999</c:v>
                </c:pt>
                <c:pt idx="18">
                  <c:v>0.99521000000000004</c:v>
                </c:pt>
                <c:pt idx="19">
                  <c:v>0.99560000000000004</c:v>
                </c:pt>
                <c:pt idx="20">
                  <c:v>0.99595</c:v>
                </c:pt>
                <c:pt idx="21">
                  <c:v>0.99597999999999998</c:v>
                </c:pt>
                <c:pt idx="22">
                  <c:v>0.99624000000000001</c:v>
                </c:pt>
                <c:pt idx="23">
                  <c:v>0.99651000000000001</c:v>
                </c:pt>
                <c:pt idx="24">
                  <c:v>0.99692000000000003</c:v>
                </c:pt>
                <c:pt idx="25">
                  <c:v>0.99707000000000001</c:v>
                </c:pt>
                <c:pt idx="26">
                  <c:v>0.99741999999999997</c:v>
                </c:pt>
                <c:pt idx="27">
                  <c:v>0.99789000000000005</c:v>
                </c:pt>
                <c:pt idx="28">
                  <c:v>0.99756</c:v>
                </c:pt>
                <c:pt idx="29">
                  <c:v>0.99705999999999995</c:v>
                </c:pt>
                <c:pt idx="30">
                  <c:v>0.99765000000000004</c:v>
                </c:pt>
                <c:pt idx="31">
                  <c:v>0.99855000000000005</c:v>
                </c:pt>
                <c:pt idx="32">
                  <c:v>0.99924999999999997</c:v>
                </c:pt>
                <c:pt idx="33">
                  <c:v>0.99980999999999998</c:v>
                </c:pt>
                <c:pt idx="34">
                  <c:v>1</c:v>
                </c:pt>
                <c:pt idx="35">
                  <c:v>0.99946999999999997</c:v>
                </c:pt>
                <c:pt idx="36">
                  <c:v>0.99933000000000005</c:v>
                </c:pt>
                <c:pt idx="37">
                  <c:v>0.99885999999999997</c:v>
                </c:pt>
                <c:pt idx="38">
                  <c:v>0.99861</c:v>
                </c:pt>
                <c:pt idx="39">
                  <c:v>0.99789000000000005</c:v>
                </c:pt>
                <c:pt idx="40">
                  <c:v>0.99721000000000004</c:v>
                </c:pt>
                <c:pt idx="41">
                  <c:v>0.99629999999999996</c:v>
                </c:pt>
                <c:pt idx="42">
                  <c:v>0.99604999999999999</c:v>
                </c:pt>
                <c:pt idx="43">
                  <c:v>0.99434</c:v>
                </c:pt>
                <c:pt idx="44">
                  <c:v>0.99478999999999995</c:v>
                </c:pt>
                <c:pt idx="45">
                  <c:v>0.99370000000000003</c:v>
                </c:pt>
                <c:pt idx="46">
                  <c:v>0.99265999999999999</c:v>
                </c:pt>
                <c:pt idx="47">
                  <c:v>0.99202000000000001</c:v>
                </c:pt>
                <c:pt idx="48">
                  <c:v>0.99111000000000005</c:v>
                </c:pt>
                <c:pt idx="49">
                  <c:v>0.99099000000000004</c:v>
                </c:pt>
                <c:pt idx="50">
                  <c:v>0.99112999999999996</c:v>
                </c:pt>
                <c:pt idx="51">
                  <c:v>0.98968</c:v>
                </c:pt>
                <c:pt idx="52">
                  <c:v>0.98816999999999999</c:v>
                </c:pt>
                <c:pt idx="53">
                  <c:v>0.98701000000000005</c:v>
                </c:pt>
                <c:pt idx="54">
                  <c:v>0.98602999999999996</c:v>
                </c:pt>
                <c:pt idx="55">
                  <c:v>0.98504000000000003</c:v>
                </c:pt>
                <c:pt idx="56">
                  <c:v>0.98397000000000001</c:v>
                </c:pt>
                <c:pt idx="57">
                  <c:v>0.98316999999999999</c:v>
                </c:pt>
                <c:pt idx="58">
                  <c:v>0.98280000000000001</c:v>
                </c:pt>
                <c:pt idx="59">
                  <c:v>0.98197999999999996</c:v>
                </c:pt>
                <c:pt idx="60">
                  <c:v>0.98187000000000002</c:v>
                </c:pt>
                <c:pt idx="61">
                  <c:v>0.98172000000000004</c:v>
                </c:pt>
                <c:pt idx="62">
                  <c:v>0.98158000000000001</c:v>
                </c:pt>
                <c:pt idx="63">
                  <c:v>0.98126000000000002</c:v>
                </c:pt>
                <c:pt idx="64">
                  <c:v>0.98041</c:v>
                </c:pt>
                <c:pt idx="65">
                  <c:v>0.97857000000000005</c:v>
                </c:pt>
                <c:pt idx="66">
                  <c:v>0.97692999999999997</c:v>
                </c:pt>
                <c:pt idx="67">
                  <c:v>0.97587000000000002</c:v>
                </c:pt>
                <c:pt idx="68">
                  <c:v>0.97492000000000001</c:v>
                </c:pt>
                <c:pt idx="69">
                  <c:v>0.97348000000000001</c:v>
                </c:pt>
                <c:pt idx="70">
                  <c:v>0.97184999999999999</c:v>
                </c:pt>
                <c:pt idx="71">
                  <c:v>0.97043000000000001</c:v>
                </c:pt>
                <c:pt idx="72">
                  <c:v>0.96923999999999999</c:v>
                </c:pt>
                <c:pt idx="73">
                  <c:v>0.96774000000000004</c:v>
                </c:pt>
                <c:pt idx="74">
                  <c:v>0.96640000000000004</c:v>
                </c:pt>
                <c:pt idx="75">
                  <c:v>0.96533999999999998</c:v>
                </c:pt>
                <c:pt idx="76">
                  <c:v>0.96399000000000001</c:v>
                </c:pt>
                <c:pt idx="77">
                  <c:v>0.96282000000000001</c:v>
                </c:pt>
                <c:pt idx="78">
                  <c:v>0.96150999999999998</c:v>
                </c:pt>
                <c:pt idx="79">
                  <c:v>0.96009</c:v>
                </c:pt>
                <c:pt idx="80">
                  <c:v>0.95867999999999998</c:v>
                </c:pt>
                <c:pt idx="81">
                  <c:v>0.95735999999999999</c:v>
                </c:pt>
                <c:pt idx="82">
                  <c:v>0.95560999999999996</c:v>
                </c:pt>
                <c:pt idx="83">
                  <c:v>0.95418999999999998</c:v>
                </c:pt>
                <c:pt idx="84">
                  <c:v>0.95294000000000001</c:v>
                </c:pt>
                <c:pt idx="85">
                  <c:v>0.95220000000000005</c:v>
                </c:pt>
                <c:pt idx="86">
                  <c:v>0.95218000000000003</c:v>
                </c:pt>
                <c:pt idx="87">
                  <c:v>0.95170999999999994</c:v>
                </c:pt>
                <c:pt idx="88">
                  <c:v>0.95074999999999998</c:v>
                </c:pt>
                <c:pt idx="89">
                  <c:v>0.95016999999999996</c:v>
                </c:pt>
                <c:pt idx="90">
                  <c:v>0.94971000000000005</c:v>
                </c:pt>
                <c:pt idx="91">
                  <c:v>0.94882</c:v>
                </c:pt>
                <c:pt idx="92">
                  <c:v>0.94826999999999995</c:v>
                </c:pt>
                <c:pt idx="93">
                  <c:v>0.94818000000000002</c:v>
                </c:pt>
                <c:pt idx="94">
                  <c:v>0.94843</c:v>
                </c:pt>
                <c:pt idx="95">
                  <c:v>0.94760999999999995</c:v>
                </c:pt>
                <c:pt idx="96">
                  <c:v>0.94625999999999999</c:v>
                </c:pt>
                <c:pt idx="97">
                  <c:v>0.94628000000000001</c:v>
                </c:pt>
                <c:pt idx="98">
                  <c:v>0.94530000000000003</c:v>
                </c:pt>
                <c:pt idx="99">
                  <c:v>0.94438999999999995</c:v>
                </c:pt>
                <c:pt idx="100">
                  <c:v>0.94357999999999997</c:v>
                </c:pt>
                <c:pt idx="101">
                  <c:v>0.94211999999999996</c:v>
                </c:pt>
                <c:pt idx="102">
                  <c:v>0.94133</c:v>
                </c:pt>
                <c:pt idx="103">
                  <c:v>0.94057999999999997</c:v>
                </c:pt>
                <c:pt idx="104">
                  <c:v>0.93896999999999997</c:v>
                </c:pt>
                <c:pt idx="105">
                  <c:v>0.93789</c:v>
                </c:pt>
                <c:pt idx="106">
                  <c:v>0.93622000000000005</c:v>
                </c:pt>
                <c:pt idx="107">
                  <c:v>0.93433999999999995</c:v>
                </c:pt>
                <c:pt idx="108">
                  <c:v>0.93296000000000001</c:v>
                </c:pt>
                <c:pt idx="109">
                  <c:v>0.93137999999999999</c:v>
                </c:pt>
                <c:pt idx="110">
                  <c:v>0.92954000000000003</c:v>
                </c:pt>
                <c:pt idx="111">
                  <c:v>0.92766000000000004</c:v>
                </c:pt>
                <c:pt idx="112">
                  <c:v>0.92603000000000002</c:v>
                </c:pt>
                <c:pt idx="113">
                  <c:v>0.92403000000000002</c:v>
                </c:pt>
                <c:pt idx="114">
                  <c:v>0.92149999999999999</c:v>
                </c:pt>
                <c:pt idx="115">
                  <c:v>0.91944999999999999</c:v>
                </c:pt>
                <c:pt idx="116">
                  <c:v>0.91825999999999997</c:v>
                </c:pt>
                <c:pt idx="117">
                  <c:v>0.91654999999999998</c:v>
                </c:pt>
                <c:pt idx="118">
                  <c:v>0.91449000000000003</c:v>
                </c:pt>
                <c:pt idx="119">
                  <c:v>0.91237000000000001</c:v>
                </c:pt>
                <c:pt idx="120">
                  <c:v>0.90991</c:v>
                </c:pt>
                <c:pt idx="121">
                  <c:v>0.90825999999999996</c:v>
                </c:pt>
                <c:pt idx="122">
                  <c:v>0.90659000000000001</c:v>
                </c:pt>
                <c:pt idx="123">
                  <c:v>0.90429999999999999</c:v>
                </c:pt>
                <c:pt idx="124">
                  <c:v>0.90264</c:v>
                </c:pt>
                <c:pt idx="125">
                  <c:v>0.90063000000000004</c:v>
                </c:pt>
                <c:pt idx="126">
                  <c:v>0.89881999999999995</c:v>
                </c:pt>
                <c:pt idx="127">
                  <c:v>0.89681</c:v>
                </c:pt>
                <c:pt idx="128">
                  <c:v>0.89473999999999998</c:v>
                </c:pt>
                <c:pt idx="129">
                  <c:v>0.89248000000000005</c:v>
                </c:pt>
                <c:pt idx="130">
                  <c:v>0.89066999999999996</c:v>
                </c:pt>
                <c:pt idx="131">
                  <c:v>0.88887000000000005</c:v>
                </c:pt>
                <c:pt idx="132">
                  <c:v>0.88697000000000004</c:v>
                </c:pt>
                <c:pt idx="133">
                  <c:v>0.88460000000000005</c:v>
                </c:pt>
                <c:pt idx="134">
                  <c:v>0.88287000000000004</c:v>
                </c:pt>
                <c:pt idx="135">
                  <c:v>0.88116000000000005</c:v>
                </c:pt>
                <c:pt idx="136">
                  <c:v>0.87875000000000003</c:v>
                </c:pt>
                <c:pt idx="137">
                  <c:v>0.87690999999999997</c:v>
                </c:pt>
                <c:pt idx="138">
                  <c:v>0.87536999999999998</c:v>
                </c:pt>
                <c:pt idx="139">
                  <c:v>0.87341000000000002</c:v>
                </c:pt>
                <c:pt idx="140">
                  <c:v>0.87178999999999995</c:v>
                </c:pt>
                <c:pt idx="141">
                  <c:v>0.87029000000000001</c:v>
                </c:pt>
                <c:pt idx="142">
                  <c:v>0.86819999999999997</c:v>
                </c:pt>
                <c:pt idx="143">
                  <c:v>0.86612</c:v>
                </c:pt>
                <c:pt idx="144">
                  <c:v>0.86433000000000004</c:v>
                </c:pt>
                <c:pt idx="145">
                  <c:v>0.86226000000000003</c:v>
                </c:pt>
                <c:pt idx="146">
                  <c:v>0.86029</c:v>
                </c:pt>
                <c:pt idx="147">
                  <c:v>0.85882999999999998</c:v>
                </c:pt>
                <c:pt idx="148">
                  <c:v>0.85721999999999998</c:v>
                </c:pt>
                <c:pt idx="149">
                  <c:v>0.85519999999999996</c:v>
                </c:pt>
                <c:pt idx="150">
                  <c:v>0.85329999999999995</c:v>
                </c:pt>
                <c:pt idx="151">
                  <c:v>0.85153000000000001</c:v>
                </c:pt>
                <c:pt idx="152">
                  <c:v>0.84962000000000004</c:v>
                </c:pt>
                <c:pt idx="153">
                  <c:v>0.84782999999999997</c:v>
                </c:pt>
                <c:pt idx="154">
                  <c:v>0.84614999999999996</c:v>
                </c:pt>
                <c:pt idx="155">
                  <c:v>0.84440000000000004</c:v>
                </c:pt>
                <c:pt idx="156">
                  <c:v>0.84252000000000005</c:v>
                </c:pt>
                <c:pt idx="157">
                  <c:v>0.84028000000000003</c:v>
                </c:pt>
                <c:pt idx="158">
                  <c:v>0.83760999999999997</c:v>
                </c:pt>
                <c:pt idx="159">
                  <c:v>0.83531999999999995</c:v>
                </c:pt>
                <c:pt idx="160">
                  <c:v>0.83355999999999997</c:v>
                </c:pt>
                <c:pt idx="161">
                  <c:v>0.83148</c:v>
                </c:pt>
                <c:pt idx="162">
                  <c:v>0.82906000000000002</c:v>
                </c:pt>
                <c:pt idx="163">
                  <c:v>0.82708999999999999</c:v>
                </c:pt>
                <c:pt idx="164">
                  <c:v>0.82467999999999997</c:v>
                </c:pt>
                <c:pt idx="165">
                  <c:v>0.82221999999999995</c:v>
                </c:pt>
                <c:pt idx="166">
                  <c:v>0.8206</c:v>
                </c:pt>
                <c:pt idx="167">
                  <c:v>0.81784999999999997</c:v>
                </c:pt>
                <c:pt idx="168">
                  <c:v>0.81545999999999996</c:v>
                </c:pt>
                <c:pt idx="169">
                  <c:v>0.81359000000000004</c:v>
                </c:pt>
                <c:pt idx="170">
                  <c:v>0.81174000000000002</c:v>
                </c:pt>
                <c:pt idx="171">
                  <c:v>0.80927000000000004</c:v>
                </c:pt>
                <c:pt idx="172">
                  <c:v>0.80706</c:v>
                </c:pt>
                <c:pt idx="173">
                  <c:v>0.80481999999999998</c:v>
                </c:pt>
                <c:pt idx="174">
                  <c:v>0.80242000000000002</c:v>
                </c:pt>
                <c:pt idx="175">
                  <c:v>0.80013000000000001</c:v>
                </c:pt>
                <c:pt idx="176">
                  <c:v>0.79757</c:v>
                </c:pt>
                <c:pt idx="177">
                  <c:v>0.79478000000000004</c:v>
                </c:pt>
                <c:pt idx="178">
                  <c:v>0.7923</c:v>
                </c:pt>
                <c:pt idx="179">
                  <c:v>0.79000999999999999</c:v>
                </c:pt>
                <c:pt idx="180">
                  <c:v>0.78734000000000004</c:v>
                </c:pt>
                <c:pt idx="181">
                  <c:v>0.78476999999999997</c:v>
                </c:pt>
                <c:pt idx="182">
                  <c:v>0.78234000000000004</c:v>
                </c:pt>
                <c:pt idx="183">
                  <c:v>0.77983000000000002</c:v>
                </c:pt>
                <c:pt idx="184">
                  <c:v>0.77739999999999998</c:v>
                </c:pt>
                <c:pt idx="185">
                  <c:v>0.77497000000000005</c:v>
                </c:pt>
                <c:pt idx="186">
                  <c:v>0.77237</c:v>
                </c:pt>
                <c:pt idx="187">
                  <c:v>0.76992000000000005</c:v>
                </c:pt>
                <c:pt idx="188">
                  <c:v>0.76766000000000001</c:v>
                </c:pt>
                <c:pt idx="189">
                  <c:v>0.76505999999999996</c:v>
                </c:pt>
                <c:pt idx="190">
                  <c:v>0.76241999999999999</c:v>
                </c:pt>
                <c:pt idx="191">
                  <c:v>0.75993999999999995</c:v>
                </c:pt>
                <c:pt idx="192">
                  <c:v>0.75761000000000001</c:v>
                </c:pt>
                <c:pt idx="193">
                  <c:v>0.75539999999999996</c:v>
                </c:pt>
                <c:pt idx="194">
                  <c:v>0.75302000000000002</c:v>
                </c:pt>
                <c:pt idx="195">
                  <c:v>0.75039</c:v>
                </c:pt>
                <c:pt idx="196">
                  <c:v>0.74783999999999995</c:v>
                </c:pt>
                <c:pt idx="197">
                  <c:v>0.74575999999999998</c:v>
                </c:pt>
                <c:pt idx="198">
                  <c:v>0.74353999999999998</c:v>
                </c:pt>
                <c:pt idx="199">
                  <c:v>0.74136999999999997</c:v>
                </c:pt>
                <c:pt idx="200">
                  <c:v>0.73904000000000003</c:v>
                </c:pt>
                <c:pt idx="201">
                  <c:v>0.73670000000000002</c:v>
                </c:pt>
                <c:pt idx="202">
                  <c:v>0.73431999999999997</c:v>
                </c:pt>
                <c:pt idx="203">
                  <c:v>0.73238999999999999</c:v>
                </c:pt>
                <c:pt idx="204">
                  <c:v>0.73036000000000001</c:v>
                </c:pt>
                <c:pt idx="205">
                  <c:v>0.72845000000000004</c:v>
                </c:pt>
                <c:pt idx="206">
                  <c:v>0.72660000000000002</c:v>
                </c:pt>
                <c:pt idx="207">
                  <c:v>0.72487000000000001</c:v>
                </c:pt>
                <c:pt idx="208">
                  <c:v>0.72319</c:v>
                </c:pt>
                <c:pt idx="209">
                  <c:v>0.72135000000000005</c:v>
                </c:pt>
                <c:pt idx="210">
                  <c:v>0.71982999999999997</c:v>
                </c:pt>
                <c:pt idx="211">
                  <c:v>0.71831</c:v>
                </c:pt>
                <c:pt idx="212">
                  <c:v>0.71662999999999999</c:v>
                </c:pt>
                <c:pt idx="213">
                  <c:v>0.71489999999999998</c:v>
                </c:pt>
                <c:pt idx="214">
                  <c:v>0.71352000000000004</c:v>
                </c:pt>
                <c:pt idx="215">
                  <c:v>0.71214</c:v>
                </c:pt>
                <c:pt idx="216">
                  <c:v>0.71082999999999996</c:v>
                </c:pt>
                <c:pt idx="217">
                  <c:v>0.70967999999999998</c:v>
                </c:pt>
                <c:pt idx="218">
                  <c:v>0.70843</c:v>
                </c:pt>
                <c:pt idx="219">
                  <c:v>0.70733999999999997</c:v>
                </c:pt>
                <c:pt idx="220">
                  <c:v>0.70631999999999995</c:v>
                </c:pt>
                <c:pt idx="221">
                  <c:v>0.70523999999999998</c:v>
                </c:pt>
                <c:pt idx="222">
                  <c:v>0.70399</c:v>
                </c:pt>
                <c:pt idx="223">
                  <c:v>0.70318000000000003</c:v>
                </c:pt>
                <c:pt idx="224">
                  <c:v>0.70216000000000001</c:v>
                </c:pt>
                <c:pt idx="225">
                  <c:v>0.70126999999999995</c:v>
                </c:pt>
                <c:pt idx="226">
                  <c:v>0.70043</c:v>
                </c:pt>
                <c:pt idx="227">
                  <c:v>0.69974000000000003</c:v>
                </c:pt>
                <c:pt idx="228">
                  <c:v>0.69882999999999995</c:v>
                </c:pt>
                <c:pt idx="229">
                  <c:v>0.69826999999999995</c:v>
                </c:pt>
                <c:pt idx="230">
                  <c:v>0.69752999999999998</c:v>
                </c:pt>
                <c:pt idx="231">
                  <c:v>0.69676000000000005</c:v>
                </c:pt>
                <c:pt idx="232">
                  <c:v>0.69599</c:v>
                </c:pt>
                <c:pt idx="233">
                  <c:v>0.69542999999999999</c:v>
                </c:pt>
                <c:pt idx="234">
                  <c:v>0.69508000000000003</c:v>
                </c:pt>
                <c:pt idx="235">
                  <c:v>0.69457000000000002</c:v>
                </c:pt>
                <c:pt idx="236">
                  <c:v>0.69413000000000002</c:v>
                </c:pt>
                <c:pt idx="237">
                  <c:v>0.69379000000000002</c:v>
                </c:pt>
                <c:pt idx="238">
                  <c:v>0.69369999999999998</c:v>
                </c:pt>
                <c:pt idx="239">
                  <c:v>0.69342000000000004</c:v>
                </c:pt>
                <c:pt idx="240">
                  <c:v>0.69313000000000002</c:v>
                </c:pt>
                <c:pt idx="241">
                  <c:v>0.69318999999999997</c:v>
                </c:pt>
                <c:pt idx="242">
                  <c:v>0.69349000000000005</c:v>
                </c:pt>
                <c:pt idx="243">
                  <c:v>0.69345999999999997</c:v>
                </c:pt>
                <c:pt idx="244">
                  <c:v>0.69333999999999996</c:v>
                </c:pt>
                <c:pt idx="245">
                  <c:v>0.69325999999999999</c:v>
                </c:pt>
                <c:pt idx="246">
                  <c:v>0.69316</c:v>
                </c:pt>
                <c:pt idx="247">
                  <c:v>0.69306999999999996</c:v>
                </c:pt>
                <c:pt idx="248">
                  <c:v>0.69276000000000004</c:v>
                </c:pt>
                <c:pt idx="249">
                  <c:v>0.69259000000000004</c:v>
                </c:pt>
                <c:pt idx="250">
                  <c:v>0.69257999999999997</c:v>
                </c:pt>
                <c:pt idx="251">
                  <c:v>0.69230999999999998</c:v>
                </c:pt>
                <c:pt idx="252">
                  <c:v>0.69237000000000004</c:v>
                </c:pt>
                <c:pt idx="253">
                  <c:v>0.69250999999999996</c:v>
                </c:pt>
                <c:pt idx="254">
                  <c:v>0.69238999999999995</c:v>
                </c:pt>
                <c:pt idx="255">
                  <c:v>0.69230999999999998</c:v>
                </c:pt>
                <c:pt idx="256">
                  <c:v>0.69237000000000004</c:v>
                </c:pt>
                <c:pt idx="257">
                  <c:v>0.69238999999999995</c:v>
                </c:pt>
                <c:pt idx="258">
                  <c:v>0.69244000000000006</c:v>
                </c:pt>
                <c:pt idx="259">
                  <c:v>0.69238999999999995</c:v>
                </c:pt>
                <c:pt idx="260">
                  <c:v>0.69255999999999995</c:v>
                </c:pt>
                <c:pt idx="261">
                  <c:v>0.69230999999999998</c:v>
                </c:pt>
                <c:pt idx="262">
                  <c:v>0.69196000000000002</c:v>
                </c:pt>
                <c:pt idx="263">
                  <c:v>0.69155</c:v>
                </c:pt>
                <c:pt idx="264">
                  <c:v>0.69155999999999995</c:v>
                </c:pt>
                <c:pt idx="265">
                  <c:v>0.69137999999999999</c:v>
                </c:pt>
                <c:pt idx="266">
                  <c:v>0.69133999999999995</c:v>
                </c:pt>
                <c:pt idx="267">
                  <c:v>0.69074999999999998</c:v>
                </c:pt>
                <c:pt idx="268">
                  <c:v>0.69057000000000002</c:v>
                </c:pt>
                <c:pt idx="269">
                  <c:v>0.69045000000000001</c:v>
                </c:pt>
                <c:pt idx="270">
                  <c:v>0.68983000000000005</c:v>
                </c:pt>
                <c:pt idx="271">
                  <c:v>0.68940000000000001</c:v>
                </c:pt>
                <c:pt idx="272">
                  <c:v>0.68903999999999999</c:v>
                </c:pt>
                <c:pt idx="273">
                  <c:v>0.68854000000000004</c:v>
                </c:pt>
                <c:pt idx="274">
                  <c:v>0.68820999999999999</c:v>
                </c:pt>
                <c:pt idx="275">
                  <c:v>0.68796000000000002</c:v>
                </c:pt>
                <c:pt idx="276">
                  <c:v>0.6875</c:v>
                </c:pt>
                <c:pt idx="277">
                  <c:v>0.68683000000000005</c:v>
                </c:pt>
                <c:pt idx="278">
                  <c:v>0.68615000000000004</c:v>
                </c:pt>
                <c:pt idx="279">
                  <c:v>0.68574000000000002</c:v>
                </c:pt>
                <c:pt idx="280">
                  <c:v>0.68528999999999995</c:v>
                </c:pt>
                <c:pt idx="281">
                  <c:v>0.68486000000000002</c:v>
                </c:pt>
                <c:pt idx="282">
                  <c:v>0.68444000000000005</c:v>
                </c:pt>
                <c:pt idx="283">
                  <c:v>0.68415000000000004</c:v>
                </c:pt>
                <c:pt idx="284">
                  <c:v>0.68354000000000004</c:v>
                </c:pt>
                <c:pt idx="285">
                  <c:v>0.68298999999999999</c:v>
                </c:pt>
                <c:pt idx="286">
                  <c:v>0.68225000000000002</c:v>
                </c:pt>
                <c:pt idx="287">
                  <c:v>0.68193000000000004</c:v>
                </c:pt>
                <c:pt idx="288">
                  <c:v>0.68127000000000004</c:v>
                </c:pt>
                <c:pt idx="289">
                  <c:v>0.68047999999999997</c:v>
                </c:pt>
                <c:pt idx="290">
                  <c:v>0.67998000000000003</c:v>
                </c:pt>
                <c:pt idx="291">
                  <c:v>0.67950999999999995</c:v>
                </c:pt>
                <c:pt idx="292">
                  <c:v>0.67908999999999997</c:v>
                </c:pt>
                <c:pt idx="293">
                  <c:v>0.67849000000000004</c:v>
                </c:pt>
                <c:pt idx="294">
                  <c:v>0.67776999999999998</c:v>
                </c:pt>
                <c:pt idx="295">
                  <c:v>0.67695000000000005</c:v>
                </c:pt>
                <c:pt idx="296">
                  <c:v>0.67628999999999995</c:v>
                </c:pt>
                <c:pt idx="297">
                  <c:v>0.67564000000000002</c:v>
                </c:pt>
                <c:pt idx="298">
                  <c:v>0.67503999999999997</c:v>
                </c:pt>
                <c:pt idx="299">
                  <c:v>0.67430999999999996</c:v>
                </c:pt>
                <c:pt idx="300">
                  <c:v>0.67342999999999997</c:v>
                </c:pt>
                <c:pt idx="301">
                  <c:v>0.67257</c:v>
                </c:pt>
                <c:pt idx="302">
                  <c:v>0.67171999999999998</c:v>
                </c:pt>
                <c:pt idx="303">
                  <c:v>0.67091999999999996</c:v>
                </c:pt>
                <c:pt idx="304">
                  <c:v>0.66991000000000001</c:v>
                </c:pt>
                <c:pt idx="305">
                  <c:v>0.66918</c:v>
                </c:pt>
                <c:pt idx="306">
                  <c:v>0.66835</c:v>
                </c:pt>
                <c:pt idx="307">
                  <c:v>0.66757</c:v>
                </c:pt>
                <c:pt idx="308">
                  <c:v>0.66696999999999995</c:v>
                </c:pt>
                <c:pt idx="309">
                  <c:v>0.66625000000000001</c:v>
                </c:pt>
                <c:pt idx="310">
                  <c:v>0.66564000000000001</c:v>
                </c:pt>
                <c:pt idx="311">
                  <c:v>0.66508</c:v>
                </c:pt>
                <c:pt idx="312">
                  <c:v>0.66417999999999999</c:v>
                </c:pt>
                <c:pt idx="313">
                  <c:v>0.66354999999999997</c:v>
                </c:pt>
                <c:pt idx="314">
                  <c:v>0.66264999999999996</c:v>
                </c:pt>
                <c:pt idx="315">
                  <c:v>0.66183999999999998</c:v>
                </c:pt>
                <c:pt idx="316">
                  <c:v>0.66115999999999997</c:v>
                </c:pt>
                <c:pt idx="317">
                  <c:v>0.66056000000000004</c:v>
                </c:pt>
                <c:pt idx="318">
                  <c:v>0.65971000000000002</c:v>
                </c:pt>
                <c:pt idx="319">
                  <c:v>0.65878000000000003</c:v>
                </c:pt>
                <c:pt idx="320">
                  <c:v>0.65803999999999996</c:v>
                </c:pt>
                <c:pt idx="321">
                  <c:v>0.65747</c:v>
                </c:pt>
                <c:pt idx="322">
                  <c:v>0.65695999999999999</c:v>
                </c:pt>
                <c:pt idx="323">
                  <c:v>0.65617999999999999</c:v>
                </c:pt>
                <c:pt idx="324">
                  <c:v>0.65569999999999995</c:v>
                </c:pt>
                <c:pt idx="325">
                  <c:v>0.65495000000000003</c:v>
                </c:pt>
                <c:pt idx="326">
                  <c:v>0.65429999999999999</c:v>
                </c:pt>
                <c:pt idx="327">
                  <c:v>0.65381999999999996</c:v>
                </c:pt>
                <c:pt idx="328">
                  <c:v>0.65305000000000002</c:v>
                </c:pt>
                <c:pt idx="329">
                  <c:v>0.65239999999999998</c:v>
                </c:pt>
                <c:pt idx="330">
                  <c:v>0.65164</c:v>
                </c:pt>
                <c:pt idx="331">
                  <c:v>0.65098999999999996</c:v>
                </c:pt>
                <c:pt idx="332">
                  <c:v>0.65037999999999996</c:v>
                </c:pt>
                <c:pt idx="333">
                  <c:v>0.64956000000000003</c:v>
                </c:pt>
                <c:pt idx="334">
                  <c:v>0.64895999999999998</c:v>
                </c:pt>
                <c:pt idx="335">
                  <c:v>0.64844000000000002</c:v>
                </c:pt>
                <c:pt idx="336">
                  <c:v>0.64773000000000003</c:v>
                </c:pt>
                <c:pt idx="337">
                  <c:v>0.64707000000000003</c:v>
                </c:pt>
                <c:pt idx="338">
                  <c:v>0.64644999999999997</c:v>
                </c:pt>
                <c:pt idx="339">
                  <c:v>0.64581</c:v>
                </c:pt>
                <c:pt idx="340">
                  <c:v>0.64505999999999997</c:v>
                </c:pt>
                <c:pt idx="341">
                  <c:v>0.64454</c:v>
                </c:pt>
                <c:pt idx="342">
                  <c:v>0.64398999999999995</c:v>
                </c:pt>
                <c:pt idx="343">
                  <c:v>0.64351000000000003</c:v>
                </c:pt>
                <c:pt idx="344">
                  <c:v>0.64288999999999996</c:v>
                </c:pt>
                <c:pt idx="345">
                  <c:v>0.64227000000000001</c:v>
                </c:pt>
                <c:pt idx="346">
                  <c:v>0.64175000000000004</c:v>
                </c:pt>
                <c:pt idx="347">
                  <c:v>0.64100000000000001</c:v>
                </c:pt>
                <c:pt idx="348">
                  <c:v>0.64046999999999998</c:v>
                </c:pt>
                <c:pt idx="349">
                  <c:v>0.63995000000000002</c:v>
                </c:pt>
                <c:pt idx="350">
                  <c:v>0.63954</c:v>
                </c:pt>
                <c:pt idx="351">
                  <c:v>0.63912999999999998</c:v>
                </c:pt>
                <c:pt idx="352">
                  <c:v>0.63865000000000005</c:v>
                </c:pt>
                <c:pt idx="353">
                  <c:v>0.63812999999999998</c:v>
                </c:pt>
                <c:pt idx="354">
                  <c:v>0.63763000000000003</c:v>
                </c:pt>
                <c:pt idx="355">
                  <c:v>0.63721000000000005</c:v>
                </c:pt>
                <c:pt idx="356">
                  <c:v>0.63685999999999998</c:v>
                </c:pt>
                <c:pt idx="357">
                  <c:v>0.63651000000000002</c:v>
                </c:pt>
                <c:pt idx="358">
                  <c:v>0.63617999999999997</c:v>
                </c:pt>
                <c:pt idx="359">
                  <c:v>0.63585000000000003</c:v>
                </c:pt>
                <c:pt idx="360">
                  <c:v>0.63563999999999998</c:v>
                </c:pt>
                <c:pt idx="361">
                  <c:v>0.63519999999999999</c:v>
                </c:pt>
                <c:pt idx="362">
                  <c:v>0.63449999999999995</c:v>
                </c:pt>
                <c:pt idx="363">
                  <c:v>0.63395000000000001</c:v>
                </c:pt>
                <c:pt idx="364">
                  <c:v>0.63356000000000001</c:v>
                </c:pt>
                <c:pt idx="365">
                  <c:v>0.63327999999999995</c:v>
                </c:pt>
                <c:pt idx="366">
                  <c:v>0.63292999999999999</c:v>
                </c:pt>
                <c:pt idx="367">
                  <c:v>0.63253000000000004</c:v>
                </c:pt>
                <c:pt idx="368">
                  <c:v>0.63212999999999997</c:v>
                </c:pt>
                <c:pt idx="369">
                  <c:v>0.63177000000000005</c:v>
                </c:pt>
                <c:pt idx="370">
                  <c:v>0.63134999999999997</c:v>
                </c:pt>
                <c:pt idx="371">
                  <c:v>0.63097000000000003</c:v>
                </c:pt>
                <c:pt idx="372">
                  <c:v>0.63058000000000003</c:v>
                </c:pt>
                <c:pt idx="373">
                  <c:v>0.63027</c:v>
                </c:pt>
                <c:pt idx="374">
                  <c:v>0.62975999999999999</c:v>
                </c:pt>
                <c:pt idx="375">
                  <c:v>0.62941000000000003</c:v>
                </c:pt>
                <c:pt idx="376">
                  <c:v>0.62916000000000005</c:v>
                </c:pt>
                <c:pt idx="377">
                  <c:v>0.62863999999999998</c:v>
                </c:pt>
                <c:pt idx="378">
                  <c:v>0.62829999999999997</c:v>
                </c:pt>
                <c:pt idx="379">
                  <c:v>0.62780000000000002</c:v>
                </c:pt>
                <c:pt idx="380">
                  <c:v>0.62739</c:v>
                </c:pt>
                <c:pt idx="381">
                  <c:v>0.62702000000000002</c:v>
                </c:pt>
                <c:pt idx="382">
                  <c:v>0.62672000000000005</c:v>
                </c:pt>
                <c:pt idx="383">
                  <c:v>0.62631000000000003</c:v>
                </c:pt>
                <c:pt idx="384">
                  <c:v>0.62590000000000001</c:v>
                </c:pt>
                <c:pt idx="385">
                  <c:v>0.62543000000000004</c:v>
                </c:pt>
                <c:pt idx="386">
                  <c:v>0.62504000000000004</c:v>
                </c:pt>
                <c:pt idx="387">
                  <c:v>0.62472000000000005</c:v>
                </c:pt>
                <c:pt idx="388">
                  <c:v>0.62431000000000003</c:v>
                </c:pt>
                <c:pt idx="389">
                  <c:v>0.62378</c:v>
                </c:pt>
                <c:pt idx="390">
                  <c:v>0.62314000000000003</c:v>
                </c:pt>
                <c:pt idx="391">
                  <c:v>0.62265000000000004</c:v>
                </c:pt>
                <c:pt idx="392">
                  <c:v>0.62229999999999996</c:v>
                </c:pt>
                <c:pt idx="393">
                  <c:v>0.62195</c:v>
                </c:pt>
                <c:pt idx="394">
                  <c:v>0.62153999999999998</c:v>
                </c:pt>
                <c:pt idx="395">
                  <c:v>0.62068000000000001</c:v>
                </c:pt>
                <c:pt idx="396">
                  <c:v>0.62009999999999998</c:v>
                </c:pt>
                <c:pt idx="397">
                  <c:v>0.61965999999999999</c:v>
                </c:pt>
                <c:pt idx="398">
                  <c:v>0.61926999999999999</c:v>
                </c:pt>
                <c:pt idx="399">
                  <c:v>0.61885999999999997</c:v>
                </c:pt>
                <c:pt idx="400">
                  <c:v>0.61819000000000002</c:v>
                </c:pt>
                <c:pt idx="401">
                  <c:v>0.61773</c:v>
                </c:pt>
                <c:pt idx="402">
                  <c:v>0.61743000000000003</c:v>
                </c:pt>
                <c:pt idx="403">
                  <c:v>0.61699000000000004</c:v>
                </c:pt>
                <c:pt idx="404">
                  <c:v>0.61660999999999999</c:v>
                </c:pt>
                <c:pt idx="405">
                  <c:v>0.61614999999999998</c:v>
                </c:pt>
                <c:pt idx="406">
                  <c:v>0.61582000000000003</c:v>
                </c:pt>
                <c:pt idx="407">
                  <c:v>0.61526000000000003</c:v>
                </c:pt>
                <c:pt idx="408">
                  <c:v>0.61477999999999999</c:v>
                </c:pt>
                <c:pt idx="409">
                  <c:v>0.61438999999999999</c:v>
                </c:pt>
                <c:pt idx="410">
                  <c:v>0.61412999999999995</c:v>
                </c:pt>
                <c:pt idx="411">
                  <c:v>0.61346999999999996</c:v>
                </c:pt>
                <c:pt idx="412">
                  <c:v>0.61297999999999997</c:v>
                </c:pt>
                <c:pt idx="413">
                  <c:v>0.61246999999999996</c:v>
                </c:pt>
                <c:pt idx="414">
                  <c:v>0.61214999999999997</c:v>
                </c:pt>
                <c:pt idx="415">
                  <c:v>0.61182999999999998</c:v>
                </c:pt>
                <c:pt idx="416">
                  <c:v>0.61134999999999995</c:v>
                </c:pt>
                <c:pt idx="417">
                  <c:v>0.61082000000000003</c:v>
                </c:pt>
                <c:pt idx="418">
                  <c:v>0.61014000000000002</c:v>
                </c:pt>
                <c:pt idx="419">
                  <c:v>0.60975000000000001</c:v>
                </c:pt>
                <c:pt idx="420">
                  <c:v>0.60953000000000002</c:v>
                </c:pt>
                <c:pt idx="421">
                  <c:v>0.60892999999999997</c:v>
                </c:pt>
                <c:pt idx="422">
                  <c:v>0.60840000000000005</c:v>
                </c:pt>
                <c:pt idx="423">
                  <c:v>0.60789000000000004</c:v>
                </c:pt>
                <c:pt idx="424">
                  <c:v>0.60753000000000001</c:v>
                </c:pt>
                <c:pt idx="425">
                  <c:v>0.60709999999999997</c:v>
                </c:pt>
                <c:pt idx="426">
                  <c:v>0.60679000000000005</c:v>
                </c:pt>
                <c:pt idx="427">
                  <c:v>0.60643999999999998</c:v>
                </c:pt>
                <c:pt idx="428">
                  <c:v>0.60607999999999995</c:v>
                </c:pt>
                <c:pt idx="429">
                  <c:v>0.60575000000000001</c:v>
                </c:pt>
                <c:pt idx="430">
                  <c:v>0.60541999999999996</c:v>
                </c:pt>
                <c:pt idx="431">
                  <c:v>0.60506000000000004</c:v>
                </c:pt>
                <c:pt idx="432">
                  <c:v>0.60475000000000001</c:v>
                </c:pt>
                <c:pt idx="433">
                  <c:v>0.60438999999999998</c:v>
                </c:pt>
                <c:pt idx="434">
                  <c:v>0.60402999999999996</c:v>
                </c:pt>
                <c:pt idx="435">
                  <c:v>0.60397000000000001</c:v>
                </c:pt>
                <c:pt idx="436">
                  <c:v>0.60375999999999996</c:v>
                </c:pt>
                <c:pt idx="437">
                  <c:v>0.60348999999999997</c:v>
                </c:pt>
                <c:pt idx="438">
                  <c:v>0.60353000000000001</c:v>
                </c:pt>
                <c:pt idx="439">
                  <c:v>0.60331999999999997</c:v>
                </c:pt>
                <c:pt idx="440">
                  <c:v>0.60316999999999998</c:v>
                </c:pt>
                <c:pt idx="441">
                  <c:v>0.60314000000000001</c:v>
                </c:pt>
                <c:pt idx="442">
                  <c:v>0.60313000000000005</c:v>
                </c:pt>
                <c:pt idx="443">
                  <c:v>0.60302</c:v>
                </c:pt>
                <c:pt idx="444">
                  <c:v>0.60275000000000001</c:v>
                </c:pt>
                <c:pt idx="445">
                  <c:v>0.60243000000000002</c:v>
                </c:pt>
                <c:pt idx="446">
                  <c:v>0.60224</c:v>
                </c:pt>
                <c:pt idx="447">
                  <c:v>0.60221999999999998</c:v>
                </c:pt>
                <c:pt idx="448">
                  <c:v>0.60213000000000005</c:v>
                </c:pt>
                <c:pt idx="449">
                  <c:v>0.60182999999999998</c:v>
                </c:pt>
                <c:pt idx="450">
                  <c:v>0.60199999999999998</c:v>
                </c:pt>
                <c:pt idx="451">
                  <c:v>0.60201000000000005</c:v>
                </c:pt>
                <c:pt idx="452">
                  <c:v>0.60199999999999998</c:v>
                </c:pt>
                <c:pt idx="453">
                  <c:v>0.60209999999999997</c:v>
                </c:pt>
                <c:pt idx="454">
                  <c:v>0.60190999999999995</c:v>
                </c:pt>
                <c:pt idx="455">
                  <c:v>0.60165000000000002</c:v>
                </c:pt>
                <c:pt idx="456">
                  <c:v>0.60155999999999998</c:v>
                </c:pt>
                <c:pt idx="457">
                  <c:v>0.60141999999999995</c:v>
                </c:pt>
                <c:pt idx="458">
                  <c:v>0.60123000000000004</c:v>
                </c:pt>
                <c:pt idx="459">
                  <c:v>0.60099999999999998</c:v>
                </c:pt>
                <c:pt idx="460">
                  <c:v>0.60085999999999995</c:v>
                </c:pt>
                <c:pt idx="461">
                  <c:v>0.60068999999999995</c:v>
                </c:pt>
                <c:pt idx="462">
                  <c:v>0.60045000000000004</c:v>
                </c:pt>
                <c:pt idx="463">
                  <c:v>0.60048999999999997</c:v>
                </c:pt>
                <c:pt idx="464">
                  <c:v>0.60062000000000004</c:v>
                </c:pt>
                <c:pt idx="465">
                  <c:v>0.60036</c:v>
                </c:pt>
                <c:pt idx="466">
                  <c:v>0.60026000000000002</c:v>
                </c:pt>
                <c:pt idx="467">
                  <c:v>0.60006000000000004</c:v>
                </c:pt>
                <c:pt idx="468">
                  <c:v>0.59994000000000003</c:v>
                </c:pt>
                <c:pt idx="469">
                  <c:v>0.59972999999999999</c:v>
                </c:pt>
                <c:pt idx="470">
                  <c:v>0.59938999999999998</c:v>
                </c:pt>
                <c:pt idx="471">
                  <c:v>0.59924999999999995</c:v>
                </c:pt>
                <c:pt idx="472">
                  <c:v>0.59914000000000001</c:v>
                </c:pt>
                <c:pt idx="473">
                  <c:v>0.59902999999999995</c:v>
                </c:pt>
                <c:pt idx="474">
                  <c:v>0.59909000000000001</c:v>
                </c:pt>
                <c:pt idx="475">
                  <c:v>0.59924999999999995</c:v>
                </c:pt>
                <c:pt idx="476">
                  <c:v>0.59941999999999995</c:v>
                </c:pt>
                <c:pt idx="477">
                  <c:v>0.59946999999999995</c:v>
                </c:pt>
                <c:pt idx="478">
                  <c:v>0.59955999999999998</c:v>
                </c:pt>
                <c:pt idx="479">
                  <c:v>0.59958</c:v>
                </c:pt>
                <c:pt idx="480">
                  <c:v>0.59967999999999999</c:v>
                </c:pt>
                <c:pt idx="481">
                  <c:v>0.5998</c:v>
                </c:pt>
                <c:pt idx="482">
                  <c:v>0.59987000000000001</c:v>
                </c:pt>
                <c:pt idx="483">
                  <c:v>0.59984000000000004</c:v>
                </c:pt>
                <c:pt idx="484">
                  <c:v>0.59992000000000001</c:v>
                </c:pt>
                <c:pt idx="485">
                  <c:v>0.60014999999999996</c:v>
                </c:pt>
                <c:pt idx="486">
                  <c:v>0.60045000000000004</c:v>
                </c:pt>
                <c:pt idx="487">
                  <c:v>0.60063</c:v>
                </c:pt>
                <c:pt idx="488">
                  <c:v>0.60072000000000003</c:v>
                </c:pt>
                <c:pt idx="489">
                  <c:v>0.60109000000000001</c:v>
                </c:pt>
                <c:pt idx="490">
                  <c:v>0.60145000000000004</c:v>
                </c:pt>
                <c:pt idx="491">
                  <c:v>0.60157000000000005</c:v>
                </c:pt>
                <c:pt idx="492">
                  <c:v>0.60189999999999999</c:v>
                </c:pt>
                <c:pt idx="493">
                  <c:v>0.60231999999999997</c:v>
                </c:pt>
                <c:pt idx="494">
                  <c:v>0.60248999999999997</c:v>
                </c:pt>
                <c:pt idx="495">
                  <c:v>0.60272999999999999</c:v>
                </c:pt>
                <c:pt idx="496">
                  <c:v>0.60299999999999998</c:v>
                </c:pt>
                <c:pt idx="497">
                  <c:v>0.60331999999999997</c:v>
                </c:pt>
                <c:pt idx="498">
                  <c:v>0.60365999999999997</c:v>
                </c:pt>
                <c:pt idx="499">
                  <c:v>0.60402</c:v>
                </c:pt>
                <c:pt idx="500">
                  <c:v>0.60443999999999998</c:v>
                </c:pt>
                <c:pt idx="501">
                  <c:v>0.60457000000000005</c:v>
                </c:pt>
                <c:pt idx="502">
                  <c:v>0.60494999999999999</c:v>
                </c:pt>
                <c:pt idx="503">
                  <c:v>0.60541</c:v>
                </c:pt>
                <c:pt idx="504">
                  <c:v>0.60580999999999996</c:v>
                </c:pt>
                <c:pt idx="505">
                  <c:v>0.60611999999999999</c:v>
                </c:pt>
                <c:pt idx="506">
                  <c:v>0.60658000000000001</c:v>
                </c:pt>
                <c:pt idx="507">
                  <c:v>0.60701000000000005</c:v>
                </c:pt>
                <c:pt idx="508">
                  <c:v>0.60733000000000004</c:v>
                </c:pt>
                <c:pt idx="509">
                  <c:v>0.60765000000000002</c:v>
                </c:pt>
                <c:pt idx="510">
                  <c:v>0.60794999999999999</c:v>
                </c:pt>
                <c:pt idx="511">
                  <c:v>0.60834999999999995</c:v>
                </c:pt>
                <c:pt idx="512">
                  <c:v>0.60858999999999996</c:v>
                </c:pt>
                <c:pt idx="513">
                  <c:v>0.60934999999999995</c:v>
                </c:pt>
                <c:pt idx="514">
                  <c:v>0.60960000000000003</c:v>
                </c:pt>
                <c:pt idx="515">
                  <c:v>0.60994000000000004</c:v>
                </c:pt>
                <c:pt idx="516">
                  <c:v>0.61017999999999994</c:v>
                </c:pt>
                <c:pt idx="517">
                  <c:v>0.61051</c:v>
                </c:pt>
                <c:pt idx="518">
                  <c:v>0.61099999999999999</c:v>
                </c:pt>
                <c:pt idx="519">
                  <c:v>0.61148000000000002</c:v>
                </c:pt>
                <c:pt idx="520">
                  <c:v>0.61226000000000003</c:v>
                </c:pt>
                <c:pt idx="521">
                  <c:v>0.61285000000000001</c:v>
                </c:pt>
                <c:pt idx="522">
                  <c:v>0.61350000000000005</c:v>
                </c:pt>
                <c:pt idx="523">
                  <c:v>0.61412999999999995</c:v>
                </c:pt>
                <c:pt idx="524">
                  <c:v>0.61463000000000001</c:v>
                </c:pt>
                <c:pt idx="525">
                  <c:v>0.61502000000000001</c:v>
                </c:pt>
                <c:pt idx="526">
                  <c:v>0.61560000000000004</c:v>
                </c:pt>
                <c:pt idx="527">
                  <c:v>0.61634999999999995</c:v>
                </c:pt>
                <c:pt idx="528">
                  <c:v>0.61717</c:v>
                </c:pt>
                <c:pt idx="529">
                  <c:v>0.61787000000000003</c:v>
                </c:pt>
                <c:pt idx="530">
                  <c:v>0.61861999999999995</c:v>
                </c:pt>
                <c:pt idx="531">
                  <c:v>0.61924999999999997</c:v>
                </c:pt>
                <c:pt idx="532">
                  <c:v>0.61965000000000003</c:v>
                </c:pt>
                <c:pt idx="533">
                  <c:v>0.62029999999999996</c:v>
                </c:pt>
                <c:pt idx="534">
                  <c:v>0.62126999999999999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7A-4F41-A969-39251F281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690425"/>
        <c:axId val="507407070"/>
      </c:lineChart>
      <c:catAx>
        <c:axId val="2869042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+mn-ea"/>
                <a:cs typeface="+mn-cs"/>
              </a:defRPr>
            </a:pPr>
            <a:endParaRPr lang="en-US"/>
          </a:p>
        </c:txPr>
        <c:crossAx val="507407070"/>
        <c:crosses val="autoZero"/>
        <c:auto val="1"/>
        <c:lblAlgn val="ctr"/>
        <c:lblOffset val="100"/>
        <c:tickLblSkip val="100"/>
        <c:tickMarkSkip val="1"/>
        <c:noMultiLvlLbl val="0"/>
      </c:catAx>
      <c:valAx>
        <c:axId val="50740707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+mn-ea"/>
                <a:cs typeface="+mn-cs"/>
              </a:defRPr>
            </a:pPr>
            <a:endParaRPr lang="en-US"/>
          </a:p>
        </c:txPr>
        <c:crossAx val="2869042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accent3">
                  <a:lumMod val="20000"/>
                  <a:lumOff val="80000"/>
                </a:schemeClr>
              </a:solidFill>
              <a:latin typeface="Palatino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1000" kern="1200">
          <a:solidFill>
            <a:schemeClr val="accent3">
              <a:lumMod val="20000"/>
              <a:lumOff val="80000"/>
            </a:schemeClr>
          </a:solidFill>
          <a:latin typeface="Palatino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023922077882795E-2"/>
          <c:y val="1.9951109052544901E-2"/>
          <c:w val="0.84107699037620298"/>
          <c:h val="0.80967130172558199"/>
        </c:manualLayout>
      </c:layout>
      <c:lineChart>
        <c:grouping val="standard"/>
        <c:varyColors val="0"/>
        <c:ser>
          <c:idx val="0"/>
          <c:order val="0"/>
          <c:tx>
            <c:strRef>
              <c:f>'1'!$B$1</c:f>
              <c:strCache>
                <c:ptCount val="1"/>
                <c:pt idx="0">
                  <c:v>KRISM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'1'!$A$2:$A$536</c:f>
              <c:numCache>
                <c:formatCode>General</c:formatCode>
                <c:ptCount val="535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'1'!$B$2:$B$536</c:f>
              <c:numCache>
                <c:formatCode>General</c:formatCode>
                <c:ptCount val="535"/>
                <c:pt idx="0">
                  <c:v>5.4044000000000002E-2</c:v>
                </c:pt>
                <c:pt idx="1">
                  <c:v>5.2077999999999999E-2</c:v>
                </c:pt>
                <c:pt idx="2">
                  <c:v>5.0178E-2</c:v>
                </c:pt>
                <c:pt idx="3">
                  <c:v>4.8966999999999997E-2</c:v>
                </c:pt>
                <c:pt idx="4">
                  <c:v>4.8677999999999999E-2</c:v>
                </c:pt>
                <c:pt idx="5">
                  <c:v>4.8860000000000001E-2</c:v>
                </c:pt>
                <c:pt idx="6">
                  <c:v>4.8599000000000003E-2</c:v>
                </c:pt>
                <c:pt idx="7">
                  <c:v>4.7188000000000001E-2</c:v>
                </c:pt>
                <c:pt idx="8">
                  <c:v>4.4625999999999999E-2</c:v>
                </c:pt>
                <c:pt idx="9">
                  <c:v>4.1612999999999997E-2</c:v>
                </c:pt>
                <c:pt idx="10">
                  <c:v>3.9144999999999999E-2</c:v>
                </c:pt>
                <c:pt idx="11">
                  <c:v>3.7898000000000001E-2</c:v>
                </c:pt>
                <c:pt idx="12">
                  <c:v>3.7732000000000002E-2</c:v>
                </c:pt>
                <c:pt idx="13">
                  <c:v>3.7787000000000001E-2</c:v>
                </c:pt>
                <c:pt idx="14">
                  <c:v>3.7150000000000002E-2</c:v>
                </c:pt>
                <c:pt idx="15">
                  <c:v>3.5545E-2</c:v>
                </c:pt>
                <c:pt idx="16">
                  <c:v>3.3586999999999999E-2</c:v>
                </c:pt>
                <c:pt idx="17">
                  <c:v>3.2452000000000002E-2</c:v>
                </c:pt>
                <c:pt idx="18">
                  <c:v>3.295E-2</c:v>
                </c:pt>
                <c:pt idx="19">
                  <c:v>3.4769000000000001E-2</c:v>
                </c:pt>
                <c:pt idx="20">
                  <c:v>3.6754000000000002E-2</c:v>
                </c:pt>
                <c:pt idx="21">
                  <c:v>3.7923999999999999E-2</c:v>
                </c:pt>
                <c:pt idx="22">
                  <c:v>3.8002000000000001E-2</c:v>
                </c:pt>
                <c:pt idx="23">
                  <c:v>3.7069999999999999E-2</c:v>
                </c:pt>
                <c:pt idx="24">
                  <c:v>3.5123000000000001E-2</c:v>
                </c:pt>
                <c:pt idx="25">
                  <c:v>3.2100999999999998E-2</c:v>
                </c:pt>
                <c:pt idx="26">
                  <c:v>2.8319E-2</c:v>
                </c:pt>
                <c:pt idx="27">
                  <c:v>2.4795000000000001E-2</c:v>
                </c:pt>
                <c:pt idx="28">
                  <c:v>2.2904000000000001E-2</c:v>
                </c:pt>
                <c:pt idx="29">
                  <c:v>2.3373000000000001E-2</c:v>
                </c:pt>
                <c:pt idx="30">
                  <c:v>2.563E-2</c:v>
                </c:pt>
                <c:pt idx="31">
                  <c:v>2.8237000000000002E-2</c:v>
                </c:pt>
                <c:pt idx="32">
                  <c:v>2.9964000000000001E-2</c:v>
                </c:pt>
                <c:pt idx="33">
                  <c:v>3.0498000000000001E-2</c:v>
                </c:pt>
                <c:pt idx="34">
                  <c:v>3.0429999999999999E-2</c:v>
                </c:pt>
                <c:pt idx="35">
                  <c:v>3.0745999999999999E-2</c:v>
                </c:pt>
                <c:pt idx="36">
                  <c:v>3.1999E-2</c:v>
                </c:pt>
                <c:pt idx="37">
                  <c:v>3.3468999999999999E-2</c:v>
                </c:pt>
                <c:pt idx="38">
                  <c:v>3.3396000000000002E-2</c:v>
                </c:pt>
                <c:pt idx="39">
                  <c:v>3.0682000000000001E-2</c:v>
                </c:pt>
                <c:pt idx="40">
                  <c:v>2.6304999999999999E-2</c:v>
                </c:pt>
                <c:pt idx="41">
                  <c:v>2.2574E-2</c:v>
                </c:pt>
                <c:pt idx="42">
                  <c:v>2.1218000000000001E-2</c:v>
                </c:pt>
                <c:pt idx="43">
                  <c:v>2.2408000000000001E-2</c:v>
                </c:pt>
                <c:pt idx="44">
                  <c:v>2.5054E-2</c:v>
                </c:pt>
                <c:pt idx="45">
                  <c:v>2.7570000000000001E-2</c:v>
                </c:pt>
                <c:pt idx="46">
                  <c:v>2.8674999999999999E-2</c:v>
                </c:pt>
                <c:pt idx="47">
                  <c:v>2.8007000000000001E-2</c:v>
                </c:pt>
                <c:pt idx="48">
                  <c:v>2.6159000000000002E-2</c:v>
                </c:pt>
                <c:pt idx="49">
                  <c:v>2.4136000000000001E-2</c:v>
                </c:pt>
                <c:pt idx="50">
                  <c:v>2.2848E-2</c:v>
                </c:pt>
                <c:pt idx="51">
                  <c:v>2.3095999999999998E-2</c:v>
                </c:pt>
                <c:pt idx="52">
                  <c:v>2.5687000000000001E-2</c:v>
                </c:pt>
                <c:pt idx="53">
                  <c:v>3.0914000000000001E-2</c:v>
                </c:pt>
                <c:pt idx="54">
                  <c:v>3.7428999999999997E-2</c:v>
                </c:pt>
                <c:pt idx="55">
                  <c:v>4.2034000000000002E-2</c:v>
                </c:pt>
                <c:pt idx="56">
                  <c:v>4.1657E-2</c:v>
                </c:pt>
                <c:pt idx="57">
                  <c:v>3.5919E-2</c:v>
                </c:pt>
                <c:pt idx="58">
                  <c:v>2.7452000000000001E-2</c:v>
                </c:pt>
                <c:pt idx="59">
                  <c:v>1.9883000000000001E-2</c:v>
                </c:pt>
                <c:pt idx="60">
                  <c:v>1.5866000000000002E-2</c:v>
                </c:pt>
                <c:pt idx="61">
                  <c:v>1.6431999999999999E-2</c:v>
                </c:pt>
                <c:pt idx="62">
                  <c:v>2.0933E-2</c:v>
                </c:pt>
                <c:pt idx="63">
                  <c:v>2.7106000000000002E-2</c:v>
                </c:pt>
                <c:pt idx="64">
                  <c:v>3.1843999999999997E-2</c:v>
                </c:pt>
                <c:pt idx="65">
                  <c:v>3.2840000000000001E-2</c:v>
                </c:pt>
                <c:pt idx="66">
                  <c:v>2.9937999999999999E-2</c:v>
                </c:pt>
                <c:pt idx="67">
                  <c:v>2.4962999999999999E-2</c:v>
                </c:pt>
                <c:pt idx="68">
                  <c:v>2.035E-2</c:v>
                </c:pt>
                <c:pt idx="69">
                  <c:v>1.7773000000000001E-2</c:v>
                </c:pt>
                <c:pt idx="70">
                  <c:v>1.7402000000000001E-2</c:v>
                </c:pt>
                <c:pt idx="71">
                  <c:v>1.796E-2</c:v>
                </c:pt>
                <c:pt idx="72">
                  <c:v>1.7690000000000001E-2</c:v>
                </c:pt>
                <c:pt idx="73">
                  <c:v>1.5755999999999999E-2</c:v>
                </c:pt>
                <c:pt idx="74">
                  <c:v>1.2959999999999999E-2</c:v>
                </c:pt>
                <c:pt idx="75">
                  <c:v>1.1220000000000001E-2</c:v>
                </c:pt>
                <c:pt idx="76">
                  <c:v>1.2208E-2</c:v>
                </c:pt>
                <c:pt idx="77">
                  <c:v>1.6042000000000001E-2</c:v>
                </c:pt>
                <c:pt idx="78">
                  <c:v>2.0934999999999999E-2</c:v>
                </c:pt>
                <c:pt idx="79">
                  <c:v>2.4198999999999998E-2</c:v>
                </c:pt>
                <c:pt idx="80">
                  <c:v>2.4114E-2</c:v>
                </c:pt>
                <c:pt idx="81">
                  <c:v>2.1340000000000001E-2</c:v>
                </c:pt>
                <c:pt idx="82">
                  <c:v>1.8402999999999999E-2</c:v>
                </c:pt>
                <c:pt idx="83">
                  <c:v>1.7406000000000001E-2</c:v>
                </c:pt>
                <c:pt idx="84">
                  <c:v>1.8322999999999999E-2</c:v>
                </c:pt>
                <c:pt idx="85">
                  <c:v>1.9701E-2</c:v>
                </c:pt>
                <c:pt idx="86">
                  <c:v>2.0670999999999998E-2</c:v>
                </c:pt>
                <c:pt idx="87">
                  <c:v>2.1864999999999999E-2</c:v>
                </c:pt>
                <c:pt idx="88">
                  <c:v>2.4546999999999999E-2</c:v>
                </c:pt>
                <c:pt idx="89">
                  <c:v>2.9176000000000001E-2</c:v>
                </c:pt>
                <c:pt idx="90">
                  <c:v>3.4832000000000002E-2</c:v>
                </c:pt>
                <c:pt idx="91">
                  <c:v>3.9864999999999998E-2</c:v>
                </c:pt>
                <c:pt idx="92">
                  <c:v>4.2963000000000001E-2</c:v>
                </c:pt>
                <c:pt idx="93">
                  <c:v>4.3757999999999998E-2</c:v>
                </c:pt>
                <c:pt idx="94">
                  <c:v>4.2774E-2</c:v>
                </c:pt>
                <c:pt idx="95">
                  <c:v>4.1048000000000001E-2</c:v>
                </c:pt>
                <c:pt idx="96">
                  <c:v>3.9745000000000003E-2</c:v>
                </c:pt>
                <c:pt idx="97">
                  <c:v>3.9881E-2</c:v>
                </c:pt>
                <c:pt idx="98">
                  <c:v>4.2063000000000003E-2</c:v>
                </c:pt>
                <c:pt idx="99">
                  <c:v>4.6267999999999997E-2</c:v>
                </c:pt>
                <c:pt idx="100">
                  <c:v>5.1794E-2</c:v>
                </c:pt>
                <c:pt idx="101">
                  <c:v>5.7549000000000003E-2</c:v>
                </c:pt>
                <c:pt idx="102">
                  <c:v>6.2590000000000007E-2</c:v>
                </c:pt>
                <c:pt idx="103">
                  <c:v>6.6415000000000002E-2</c:v>
                </c:pt>
                <c:pt idx="104">
                  <c:v>6.8819000000000005E-2</c:v>
                </c:pt>
                <c:pt idx="105">
                  <c:v>6.9669999999999996E-2</c:v>
                </c:pt>
                <c:pt idx="106">
                  <c:v>6.9014000000000006E-2</c:v>
                </c:pt>
                <c:pt idx="107">
                  <c:v>6.7297999999999997E-2</c:v>
                </c:pt>
                <c:pt idx="108">
                  <c:v>6.5192E-2</c:v>
                </c:pt>
                <c:pt idx="109">
                  <c:v>6.3077999999999995E-2</c:v>
                </c:pt>
                <c:pt idx="110">
                  <c:v>6.0942000000000003E-2</c:v>
                </c:pt>
                <c:pt idx="111">
                  <c:v>5.8772999999999999E-2</c:v>
                </c:pt>
                <c:pt idx="112">
                  <c:v>5.6811E-2</c:v>
                </c:pt>
                <c:pt idx="113">
                  <c:v>5.5334000000000001E-2</c:v>
                </c:pt>
                <c:pt idx="114">
                  <c:v>5.4526999999999999E-2</c:v>
                </c:pt>
                <c:pt idx="115">
                  <c:v>5.4622999999999998E-2</c:v>
                </c:pt>
                <c:pt idx="116">
                  <c:v>5.5749E-2</c:v>
                </c:pt>
                <c:pt idx="117">
                  <c:v>5.7304000000000001E-2</c:v>
                </c:pt>
                <c:pt idx="118">
                  <c:v>5.7814999999999998E-2</c:v>
                </c:pt>
                <c:pt idx="119">
                  <c:v>5.5962999999999999E-2</c:v>
                </c:pt>
                <c:pt idx="120">
                  <c:v>5.1743999999999998E-2</c:v>
                </c:pt>
                <c:pt idx="121">
                  <c:v>4.6433000000000002E-2</c:v>
                </c:pt>
                <c:pt idx="122">
                  <c:v>4.1618000000000002E-2</c:v>
                </c:pt>
                <c:pt idx="123">
                  <c:v>3.8370000000000001E-2</c:v>
                </c:pt>
                <c:pt idx="124">
                  <c:v>3.6928000000000002E-2</c:v>
                </c:pt>
                <c:pt idx="125">
                  <c:v>3.6753000000000001E-2</c:v>
                </c:pt>
                <c:pt idx="126">
                  <c:v>3.6910999999999999E-2</c:v>
                </c:pt>
                <c:pt idx="127">
                  <c:v>3.6581000000000002E-2</c:v>
                </c:pt>
                <c:pt idx="128">
                  <c:v>3.5326000000000003E-2</c:v>
                </c:pt>
                <c:pt idx="129">
                  <c:v>3.3152000000000001E-2</c:v>
                </c:pt>
                <c:pt idx="130">
                  <c:v>3.0596999999999999E-2</c:v>
                </c:pt>
                <c:pt idx="131">
                  <c:v>2.87E-2</c:v>
                </c:pt>
                <c:pt idx="132">
                  <c:v>2.8513E-2</c:v>
                </c:pt>
                <c:pt idx="133">
                  <c:v>3.0166999999999999E-2</c:v>
                </c:pt>
                <c:pt idx="134">
                  <c:v>3.2383000000000002E-2</c:v>
                </c:pt>
                <c:pt idx="135">
                  <c:v>3.3314000000000003E-2</c:v>
                </c:pt>
                <c:pt idx="136">
                  <c:v>3.2141000000000003E-2</c:v>
                </c:pt>
                <c:pt idx="137">
                  <c:v>2.9753000000000002E-2</c:v>
                </c:pt>
                <c:pt idx="138">
                  <c:v>2.7889000000000001E-2</c:v>
                </c:pt>
                <c:pt idx="139">
                  <c:v>2.7757E-2</c:v>
                </c:pt>
                <c:pt idx="140">
                  <c:v>2.9267999999999999E-2</c:v>
                </c:pt>
                <c:pt idx="141">
                  <c:v>3.1143000000000001E-2</c:v>
                </c:pt>
                <c:pt idx="142">
                  <c:v>3.1757000000000001E-2</c:v>
                </c:pt>
                <c:pt idx="143">
                  <c:v>3.0356999999999999E-2</c:v>
                </c:pt>
                <c:pt idx="144">
                  <c:v>2.7713000000000002E-2</c:v>
                </c:pt>
                <c:pt idx="145">
                  <c:v>2.5373E-2</c:v>
                </c:pt>
                <c:pt idx="146">
                  <c:v>2.4125000000000001E-2</c:v>
                </c:pt>
                <c:pt idx="147">
                  <c:v>2.3557000000000002E-2</c:v>
                </c:pt>
                <c:pt idx="148">
                  <c:v>2.3195E-2</c:v>
                </c:pt>
                <c:pt idx="149">
                  <c:v>2.3504000000000001E-2</c:v>
                </c:pt>
                <c:pt idx="150">
                  <c:v>2.5377E-2</c:v>
                </c:pt>
                <c:pt idx="151">
                  <c:v>2.8677999999999999E-2</c:v>
                </c:pt>
                <c:pt idx="152">
                  <c:v>3.1719999999999998E-2</c:v>
                </c:pt>
                <c:pt idx="153">
                  <c:v>3.2660000000000002E-2</c:v>
                </c:pt>
                <c:pt idx="154">
                  <c:v>3.1215E-2</c:v>
                </c:pt>
                <c:pt idx="155">
                  <c:v>2.8472999999999998E-2</c:v>
                </c:pt>
                <c:pt idx="156">
                  <c:v>2.5340999999999999E-2</c:v>
                </c:pt>
                <c:pt idx="157">
                  <c:v>2.1863E-2</c:v>
                </c:pt>
                <c:pt idx="158">
                  <c:v>1.7794999999999998E-2</c:v>
                </c:pt>
                <c:pt idx="159">
                  <c:v>1.3185000000000001E-2</c:v>
                </c:pt>
                <c:pt idx="160">
                  <c:v>8.4559000000000006E-3</c:v>
                </c:pt>
                <c:pt idx="161">
                  <c:v>4.4666999999999997E-3</c:v>
                </c:pt>
                <c:pt idx="162">
                  <c:v>2.4382000000000002E-3</c:v>
                </c:pt>
                <c:pt idx="163">
                  <c:v>3.3487E-3</c:v>
                </c:pt>
                <c:pt idx="164">
                  <c:v>7.1564999999999997E-3</c:v>
                </c:pt>
                <c:pt idx="165">
                  <c:v>1.2532E-2</c:v>
                </c:pt>
                <c:pt idx="166">
                  <c:v>1.7337999999999999E-2</c:v>
                </c:pt>
                <c:pt idx="167">
                  <c:v>1.9654999999999999E-2</c:v>
                </c:pt>
                <c:pt idx="168">
                  <c:v>1.8873000000000001E-2</c:v>
                </c:pt>
                <c:pt idx="169">
                  <c:v>1.6334000000000001E-2</c:v>
                </c:pt>
                <c:pt idx="170">
                  <c:v>1.4785E-2</c:v>
                </c:pt>
                <c:pt idx="171">
                  <c:v>1.6393000000000001E-2</c:v>
                </c:pt>
                <c:pt idx="172">
                  <c:v>2.0903000000000001E-2</c:v>
                </c:pt>
                <c:pt idx="173">
                  <c:v>2.6015E-2</c:v>
                </c:pt>
                <c:pt idx="174">
                  <c:v>2.9694000000000002E-2</c:v>
                </c:pt>
                <c:pt idx="175">
                  <c:v>3.1899999999999998E-2</c:v>
                </c:pt>
                <c:pt idx="176">
                  <c:v>3.4178E-2</c:v>
                </c:pt>
                <c:pt idx="177">
                  <c:v>3.7807E-2</c:v>
                </c:pt>
                <c:pt idx="178">
                  <c:v>4.2160000000000003E-2</c:v>
                </c:pt>
                <c:pt idx="179">
                  <c:v>4.4867999999999998E-2</c:v>
                </c:pt>
                <c:pt idx="180">
                  <c:v>4.3872000000000001E-2</c:v>
                </c:pt>
                <c:pt idx="181">
                  <c:v>3.9294000000000003E-2</c:v>
                </c:pt>
                <c:pt idx="182">
                  <c:v>3.3271000000000002E-2</c:v>
                </c:pt>
                <c:pt idx="183">
                  <c:v>2.8313000000000001E-2</c:v>
                </c:pt>
                <c:pt idx="184">
                  <c:v>2.5957000000000001E-2</c:v>
                </c:pt>
                <c:pt idx="185">
                  <c:v>2.6432000000000001E-2</c:v>
                </c:pt>
                <c:pt idx="186">
                  <c:v>2.8833999999999999E-2</c:v>
                </c:pt>
                <c:pt idx="187">
                  <c:v>3.1390000000000001E-2</c:v>
                </c:pt>
                <c:pt idx="188">
                  <c:v>3.2015000000000002E-2</c:v>
                </c:pt>
                <c:pt idx="189">
                  <c:v>2.9395999999999999E-2</c:v>
                </c:pt>
                <c:pt idx="190">
                  <c:v>2.3989E-2</c:v>
                </c:pt>
                <c:pt idx="191">
                  <c:v>1.7791000000000001E-2</c:v>
                </c:pt>
                <c:pt idx="192">
                  <c:v>1.3018999999999999E-2</c:v>
                </c:pt>
                <c:pt idx="193">
                  <c:v>1.1030999999999999E-2</c:v>
                </c:pt>
                <c:pt idx="194">
                  <c:v>1.2066E-2</c:v>
                </c:pt>
                <c:pt idx="195">
                  <c:v>1.5514E-2</c:v>
                </c:pt>
                <c:pt idx="196">
                  <c:v>2.0375999999999998E-2</c:v>
                </c:pt>
                <c:pt idx="197">
                  <c:v>2.5812999999999999E-2</c:v>
                </c:pt>
                <c:pt idx="198">
                  <c:v>3.1365999999999998E-2</c:v>
                </c:pt>
                <c:pt idx="199">
                  <c:v>3.6332000000000003E-2</c:v>
                </c:pt>
                <c:pt idx="200">
                  <c:v>3.9154000000000001E-2</c:v>
                </c:pt>
                <c:pt idx="201">
                  <c:v>3.8171999999999998E-2</c:v>
                </c:pt>
                <c:pt idx="202">
                  <c:v>3.3124000000000001E-2</c:v>
                </c:pt>
                <c:pt idx="203">
                  <c:v>2.5700000000000001E-2</c:v>
                </c:pt>
                <c:pt idx="204">
                  <c:v>1.8675000000000001E-2</c:v>
                </c:pt>
                <c:pt idx="205">
                  <c:v>1.4466E-2</c:v>
                </c:pt>
                <c:pt idx="206">
                  <c:v>1.397E-2</c:v>
                </c:pt>
                <c:pt idx="207">
                  <c:v>1.6410999999999999E-2</c:v>
                </c:pt>
                <c:pt idx="208">
                  <c:v>2.0416E-2</c:v>
                </c:pt>
                <c:pt idx="209">
                  <c:v>2.4976999999999999E-2</c:v>
                </c:pt>
                <c:pt idx="210">
                  <c:v>2.9166999999999998E-2</c:v>
                </c:pt>
                <c:pt idx="211">
                  <c:v>3.1756E-2</c:v>
                </c:pt>
                <c:pt idx="212">
                  <c:v>3.1726999999999998E-2</c:v>
                </c:pt>
                <c:pt idx="213">
                  <c:v>2.9062000000000001E-2</c:v>
                </c:pt>
                <c:pt idx="214">
                  <c:v>2.4993999999999999E-2</c:v>
                </c:pt>
                <c:pt idx="215">
                  <c:v>2.1649000000000002E-2</c:v>
                </c:pt>
                <c:pt idx="216">
                  <c:v>2.1007999999999999E-2</c:v>
                </c:pt>
                <c:pt idx="217">
                  <c:v>2.3549E-2</c:v>
                </c:pt>
                <c:pt idx="218">
                  <c:v>2.7921000000000001E-2</c:v>
                </c:pt>
                <c:pt idx="219">
                  <c:v>3.2100999999999998E-2</c:v>
                </c:pt>
                <c:pt idx="220">
                  <c:v>3.4573E-2</c:v>
                </c:pt>
                <c:pt idx="221">
                  <c:v>3.4604000000000003E-2</c:v>
                </c:pt>
                <c:pt idx="222">
                  <c:v>3.2266999999999997E-2</c:v>
                </c:pt>
                <c:pt idx="223">
                  <c:v>2.8806999999999999E-2</c:v>
                </c:pt>
                <c:pt idx="224">
                  <c:v>2.6721999999999999E-2</c:v>
                </c:pt>
                <c:pt idx="225">
                  <c:v>2.8570000000000002E-2</c:v>
                </c:pt>
                <c:pt idx="226">
                  <c:v>3.4928000000000001E-2</c:v>
                </c:pt>
                <c:pt idx="227">
                  <c:v>4.3341999999999999E-2</c:v>
                </c:pt>
                <c:pt idx="228">
                  <c:v>4.9405999999999999E-2</c:v>
                </c:pt>
                <c:pt idx="229">
                  <c:v>4.9397000000000003E-2</c:v>
                </c:pt>
                <c:pt idx="230">
                  <c:v>4.2854000000000003E-2</c:v>
                </c:pt>
                <c:pt idx="231">
                  <c:v>3.3374000000000001E-2</c:v>
                </c:pt>
                <c:pt idx="232">
                  <c:v>2.6692E-2</c:v>
                </c:pt>
                <c:pt idx="233">
                  <c:v>2.7057999999999999E-2</c:v>
                </c:pt>
                <c:pt idx="234">
                  <c:v>3.4619999999999998E-2</c:v>
                </c:pt>
                <c:pt idx="235">
                  <c:v>4.5717000000000001E-2</c:v>
                </c:pt>
                <c:pt idx="236">
                  <c:v>5.5350999999999997E-2</c:v>
                </c:pt>
                <c:pt idx="237">
                  <c:v>5.9803000000000002E-2</c:v>
                </c:pt>
                <c:pt idx="238">
                  <c:v>5.8042999999999997E-2</c:v>
                </c:pt>
                <c:pt idx="239">
                  <c:v>5.1698000000000001E-2</c:v>
                </c:pt>
                <c:pt idx="240">
                  <c:v>4.4038000000000001E-2</c:v>
                </c:pt>
                <c:pt idx="241">
                  <c:v>3.8835000000000001E-2</c:v>
                </c:pt>
                <c:pt idx="242">
                  <c:v>3.9768999999999999E-2</c:v>
                </c:pt>
                <c:pt idx="243">
                  <c:v>5.0077000000000003E-2</c:v>
                </c:pt>
                <c:pt idx="244">
                  <c:v>7.1646000000000001E-2</c:v>
                </c:pt>
                <c:pt idx="245">
                  <c:v>0.10347000000000001</c:v>
                </c:pt>
                <c:pt idx="246">
                  <c:v>0.14058999999999999</c:v>
                </c:pt>
                <c:pt idx="247">
                  <c:v>0.17455999999999999</c:v>
                </c:pt>
                <c:pt idx="248">
                  <c:v>0.19624</c:v>
                </c:pt>
                <c:pt idx="249">
                  <c:v>0.20022000000000001</c:v>
                </c:pt>
                <c:pt idx="250">
                  <c:v>0.18854000000000001</c:v>
                </c:pt>
                <c:pt idx="251">
                  <c:v>0.17008000000000001</c:v>
                </c:pt>
                <c:pt idx="252">
                  <c:v>0.15509999999999999</c:v>
                </c:pt>
                <c:pt idx="253">
                  <c:v>0.14968999999999999</c:v>
                </c:pt>
                <c:pt idx="254">
                  <c:v>0.15556</c:v>
                </c:pt>
                <c:pt idx="255">
                  <c:v>0.17382</c:v>
                </c:pt>
                <c:pt idx="256">
                  <c:v>0.20744000000000001</c:v>
                </c:pt>
                <c:pt idx="257">
                  <c:v>0.25857999999999998</c:v>
                </c:pt>
                <c:pt idx="258">
                  <c:v>0.32230999999999999</c:v>
                </c:pt>
                <c:pt idx="259">
                  <c:v>0.38336999999999999</c:v>
                </c:pt>
                <c:pt idx="260">
                  <c:v>0.42213000000000001</c:v>
                </c:pt>
                <c:pt idx="261">
                  <c:v>0.42654999999999998</c:v>
                </c:pt>
                <c:pt idx="262">
                  <c:v>0.39907999999999999</c:v>
                </c:pt>
                <c:pt idx="263">
                  <c:v>0.35250999999999999</c:v>
                </c:pt>
                <c:pt idx="264">
                  <c:v>0.30036000000000002</c:v>
                </c:pt>
                <c:pt idx="265">
                  <c:v>0.25018000000000001</c:v>
                </c:pt>
                <c:pt idx="266">
                  <c:v>0.20329</c:v>
                </c:pt>
                <c:pt idx="267">
                  <c:v>0.15939</c:v>
                </c:pt>
                <c:pt idx="268">
                  <c:v>0.12126000000000001</c:v>
                </c:pt>
                <c:pt idx="269">
                  <c:v>9.4354999999999994E-2</c:v>
                </c:pt>
                <c:pt idx="270">
                  <c:v>8.1642999999999993E-2</c:v>
                </c:pt>
                <c:pt idx="271">
                  <c:v>7.9855999999999996E-2</c:v>
                </c:pt>
                <c:pt idx="272">
                  <c:v>8.1497E-2</c:v>
                </c:pt>
                <c:pt idx="273">
                  <c:v>7.9677999999999999E-2</c:v>
                </c:pt>
                <c:pt idx="274">
                  <c:v>7.1107000000000004E-2</c:v>
                </c:pt>
                <c:pt idx="275">
                  <c:v>5.6224999999999997E-2</c:v>
                </c:pt>
                <c:pt idx="276">
                  <c:v>3.7886999999999997E-2</c:v>
                </c:pt>
                <c:pt idx="277">
                  <c:v>1.9880999999999999E-2</c:v>
                </c:pt>
                <c:pt idx="278">
                  <c:v>5.8234999999999997E-3</c:v>
                </c:pt>
                <c:pt idx="279">
                  <c:v>-1.6209E-3</c:v>
                </c:pt>
                <c:pt idx="280">
                  <c:v>-1.5525000000000001E-3</c:v>
                </c:pt>
                <c:pt idx="281">
                  <c:v>4.4009000000000001E-3</c:v>
                </c:pt>
                <c:pt idx="282">
                  <c:v>1.2203E-2</c:v>
                </c:pt>
                <c:pt idx="283">
                  <c:v>1.6966999999999999E-2</c:v>
                </c:pt>
                <c:pt idx="284">
                  <c:v>1.5473000000000001E-2</c:v>
                </c:pt>
                <c:pt idx="285">
                  <c:v>8.3032000000000002E-3</c:v>
                </c:pt>
                <c:pt idx="286">
                  <c:v>-2.7857000000000001E-4</c:v>
                </c:pt>
                <c:pt idx="287">
                  <c:v>-5.3011999999999998E-3</c:v>
                </c:pt>
                <c:pt idx="288">
                  <c:v>-4.5038999999999999E-3</c:v>
                </c:pt>
                <c:pt idx="289">
                  <c:v>8.9351000000000003E-4</c:v>
                </c:pt>
                <c:pt idx="290">
                  <c:v>8.1119E-3</c:v>
                </c:pt>
                <c:pt idx="291">
                  <c:v>1.4831E-2</c:v>
                </c:pt>
                <c:pt idx="292">
                  <c:v>1.9612999999999998E-2</c:v>
                </c:pt>
                <c:pt idx="293">
                  <c:v>2.1427999999999999E-2</c:v>
                </c:pt>
                <c:pt idx="294">
                  <c:v>1.9562E-2</c:v>
                </c:pt>
                <c:pt idx="295">
                  <c:v>1.4257000000000001E-2</c:v>
                </c:pt>
                <c:pt idx="296">
                  <c:v>7.2944999999999998E-3</c:v>
                </c:pt>
                <c:pt idx="297">
                  <c:v>1.3055E-3</c:v>
                </c:pt>
                <c:pt idx="298">
                  <c:v>-1.8173E-3</c:v>
                </c:pt>
                <c:pt idx="299">
                  <c:v>-1.7462000000000001E-3</c:v>
                </c:pt>
                <c:pt idx="300">
                  <c:v>7.2362999999999995E-4</c:v>
                </c:pt>
                <c:pt idx="301">
                  <c:v>4.4397999999999998E-3</c:v>
                </c:pt>
                <c:pt idx="302">
                  <c:v>8.2047000000000005E-3</c:v>
                </c:pt>
                <c:pt idx="303">
                  <c:v>1.0954E-2</c:v>
                </c:pt>
                <c:pt idx="304">
                  <c:v>1.2267E-2</c:v>
                </c:pt>
                <c:pt idx="305">
                  <c:v>1.2663000000000001E-2</c:v>
                </c:pt>
                <c:pt idx="306">
                  <c:v>1.2862E-2</c:v>
                </c:pt>
                <c:pt idx="307">
                  <c:v>1.2435999999999999E-2</c:v>
                </c:pt>
                <c:pt idx="308">
                  <c:v>9.4546000000000005E-3</c:v>
                </c:pt>
                <c:pt idx="309">
                  <c:v>2.1778000000000001E-3</c:v>
                </c:pt>
                <c:pt idx="310">
                  <c:v>-8.2447000000000006E-3</c:v>
                </c:pt>
                <c:pt idx="311">
                  <c:v>-1.6719000000000001E-2</c:v>
                </c:pt>
                <c:pt idx="312">
                  <c:v>-1.7108999999999999E-2</c:v>
                </c:pt>
                <c:pt idx="313">
                  <c:v>-7.5576000000000003E-3</c:v>
                </c:pt>
                <c:pt idx="314">
                  <c:v>7.3721000000000004E-3</c:v>
                </c:pt>
                <c:pt idx="315">
                  <c:v>2.0577000000000002E-2</c:v>
                </c:pt>
                <c:pt idx="316">
                  <c:v>2.7869999999999999E-2</c:v>
                </c:pt>
                <c:pt idx="317">
                  <c:v>2.9624999999999999E-2</c:v>
                </c:pt>
                <c:pt idx="318">
                  <c:v>2.8441999999999999E-2</c:v>
                </c:pt>
                <c:pt idx="319">
                  <c:v>2.6082999999999999E-2</c:v>
                </c:pt>
                <c:pt idx="320">
                  <c:v>2.2567E-2</c:v>
                </c:pt>
                <c:pt idx="321">
                  <c:v>1.7811E-2</c:v>
                </c:pt>
                <c:pt idx="322">
                  <c:v>1.3384E-2</c:v>
                </c:pt>
                <c:pt idx="323">
                  <c:v>1.1594999999999999E-2</c:v>
                </c:pt>
                <c:pt idx="324">
                  <c:v>1.2737E-2</c:v>
                </c:pt>
                <c:pt idx="325">
                  <c:v>1.4302E-2</c:v>
                </c:pt>
                <c:pt idx="326">
                  <c:v>1.3521999999999999E-2</c:v>
                </c:pt>
                <c:pt idx="327">
                  <c:v>1.0281999999999999E-2</c:v>
                </c:pt>
                <c:pt idx="328">
                  <c:v>7.3423999999999998E-3</c:v>
                </c:pt>
                <c:pt idx="329">
                  <c:v>7.6724999999999996E-3</c:v>
                </c:pt>
                <c:pt idx="330">
                  <c:v>1.1511E-2</c:v>
                </c:pt>
                <c:pt idx="331">
                  <c:v>1.6192999999999999E-2</c:v>
                </c:pt>
                <c:pt idx="332">
                  <c:v>1.9001000000000001E-2</c:v>
                </c:pt>
                <c:pt idx="333">
                  <c:v>1.9695000000000001E-2</c:v>
                </c:pt>
                <c:pt idx="334">
                  <c:v>1.9657000000000001E-2</c:v>
                </c:pt>
                <c:pt idx="335">
                  <c:v>1.9109000000000001E-2</c:v>
                </c:pt>
                <c:pt idx="336">
                  <c:v>1.6145E-2</c:v>
                </c:pt>
                <c:pt idx="337">
                  <c:v>8.4998000000000001E-3</c:v>
                </c:pt>
                <c:pt idx="338">
                  <c:v>-3.6332999999999999E-3</c:v>
                </c:pt>
                <c:pt idx="339">
                  <c:v>-1.6045E-2</c:v>
                </c:pt>
                <c:pt idx="340">
                  <c:v>-2.2224000000000001E-2</c:v>
                </c:pt>
                <c:pt idx="341">
                  <c:v>-1.7826000000000002E-2</c:v>
                </c:pt>
                <c:pt idx="342">
                  <c:v>-3.4337999999999999E-3</c:v>
                </c:pt>
                <c:pt idx="343">
                  <c:v>1.7634E-2</c:v>
                </c:pt>
                <c:pt idx="344">
                  <c:v>4.2930999999999997E-2</c:v>
                </c:pt>
                <c:pt idx="345">
                  <c:v>7.0809999999999998E-2</c:v>
                </c:pt>
                <c:pt idx="346">
                  <c:v>9.7619999999999998E-2</c:v>
                </c:pt>
                <c:pt idx="347">
                  <c:v>0.11691</c:v>
                </c:pt>
                <c:pt idx="348">
                  <c:v>0.12272</c:v>
                </c:pt>
                <c:pt idx="349">
                  <c:v>0.11423999999999999</c:v>
                </c:pt>
                <c:pt idx="350">
                  <c:v>9.7211000000000006E-2</c:v>
                </c:pt>
                <c:pt idx="351">
                  <c:v>8.0331E-2</c:v>
                </c:pt>
                <c:pt idx="352">
                  <c:v>6.9760000000000003E-2</c:v>
                </c:pt>
                <c:pt idx="353">
                  <c:v>6.6340999999999997E-2</c:v>
                </c:pt>
                <c:pt idx="354">
                  <c:v>6.7118999999999998E-2</c:v>
                </c:pt>
                <c:pt idx="355">
                  <c:v>6.8973999999999994E-2</c:v>
                </c:pt>
                <c:pt idx="356">
                  <c:v>7.1122000000000005E-2</c:v>
                </c:pt>
                <c:pt idx="357">
                  <c:v>7.4743000000000004E-2</c:v>
                </c:pt>
                <c:pt idx="358">
                  <c:v>8.0669000000000005E-2</c:v>
                </c:pt>
                <c:pt idx="359">
                  <c:v>8.7839E-2</c:v>
                </c:pt>
                <c:pt idx="360">
                  <c:v>9.3942999999999999E-2</c:v>
                </c:pt>
                <c:pt idx="361">
                  <c:v>9.7017000000000006E-2</c:v>
                </c:pt>
                <c:pt idx="362">
                  <c:v>9.6223000000000003E-2</c:v>
                </c:pt>
                <c:pt idx="363">
                  <c:v>9.1643000000000002E-2</c:v>
                </c:pt>
                <c:pt idx="364">
                  <c:v>8.4103999999999998E-2</c:v>
                </c:pt>
                <c:pt idx="365">
                  <c:v>7.5439000000000006E-2</c:v>
                </c:pt>
                <c:pt idx="366">
                  <c:v>6.8333000000000005E-2</c:v>
                </c:pt>
                <c:pt idx="367">
                  <c:v>6.5077999999999997E-2</c:v>
                </c:pt>
                <c:pt idx="368">
                  <c:v>6.6220000000000001E-2</c:v>
                </c:pt>
                <c:pt idx="369">
                  <c:v>7.0554000000000006E-2</c:v>
                </c:pt>
                <c:pt idx="370">
                  <c:v>7.6411000000000007E-2</c:v>
                </c:pt>
                <c:pt idx="371">
                  <c:v>8.2808000000000007E-2</c:v>
                </c:pt>
                <c:pt idx="372">
                  <c:v>8.9377999999999999E-2</c:v>
                </c:pt>
                <c:pt idx="373">
                  <c:v>9.5383999999999997E-2</c:v>
                </c:pt>
                <c:pt idx="374">
                  <c:v>9.9263000000000004E-2</c:v>
                </c:pt>
                <c:pt idx="375">
                  <c:v>9.9587999999999996E-2</c:v>
                </c:pt>
                <c:pt idx="376">
                  <c:v>9.6354999999999996E-2</c:v>
                </c:pt>
                <c:pt idx="377">
                  <c:v>9.0723999999999999E-2</c:v>
                </c:pt>
                <c:pt idx="378">
                  <c:v>8.3537E-2</c:v>
                </c:pt>
                <c:pt idx="379">
                  <c:v>7.4829999999999994E-2</c:v>
                </c:pt>
                <c:pt idx="380">
                  <c:v>6.5077999999999997E-2</c:v>
                </c:pt>
                <c:pt idx="381">
                  <c:v>5.6392999999999999E-2</c:v>
                </c:pt>
                <c:pt idx="382">
                  <c:v>5.1873000000000002E-2</c:v>
                </c:pt>
                <c:pt idx="383">
                  <c:v>5.3488000000000001E-2</c:v>
                </c:pt>
                <c:pt idx="384">
                  <c:v>6.0416999999999998E-2</c:v>
                </c:pt>
                <c:pt idx="385">
                  <c:v>6.9329000000000002E-2</c:v>
                </c:pt>
                <c:pt idx="386">
                  <c:v>7.6574000000000003E-2</c:v>
                </c:pt>
                <c:pt idx="387">
                  <c:v>8.0249000000000001E-2</c:v>
                </c:pt>
                <c:pt idx="388">
                  <c:v>8.0073000000000005E-2</c:v>
                </c:pt>
                <c:pt idx="389">
                  <c:v>7.5870999999999994E-2</c:v>
                </c:pt>
                <c:pt idx="390">
                  <c:v>6.7158999999999996E-2</c:v>
                </c:pt>
                <c:pt idx="391">
                  <c:v>5.4621999999999997E-2</c:v>
                </c:pt>
                <c:pt idx="392">
                  <c:v>4.1381000000000001E-2</c:v>
                </c:pt>
                <c:pt idx="393">
                  <c:v>3.1871999999999998E-2</c:v>
                </c:pt>
                <c:pt idx="394">
                  <c:v>2.9014999999999999E-2</c:v>
                </c:pt>
                <c:pt idx="395">
                  <c:v>3.2417000000000001E-2</c:v>
                </c:pt>
                <c:pt idx="396">
                  <c:v>3.9476999999999998E-2</c:v>
                </c:pt>
                <c:pt idx="397">
                  <c:v>4.8266000000000003E-2</c:v>
                </c:pt>
                <c:pt idx="398">
                  <c:v>5.8855999999999999E-2</c:v>
                </c:pt>
                <c:pt idx="399">
                  <c:v>7.1595000000000006E-2</c:v>
                </c:pt>
                <c:pt idx="400">
                  <c:v>8.4508E-2</c:v>
                </c:pt>
                <c:pt idx="401">
                  <c:v>9.3016000000000001E-2</c:v>
                </c:pt>
                <c:pt idx="402">
                  <c:v>9.2892000000000002E-2</c:v>
                </c:pt>
                <c:pt idx="403">
                  <c:v>8.3863999999999994E-2</c:v>
                </c:pt>
                <c:pt idx="404">
                  <c:v>7.0334999999999995E-2</c:v>
                </c:pt>
                <c:pt idx="405">
                  <c:v>5.8576000000000003E-2</c:v>
                </c:pt>
                <c:pt idx="406">
                  <c:v>5.2933000000000001E-2</c:v>
                </c:pt>
                <c:pt idx="407">
                  <c:v>5.3913000000000003E-2</c:v>
                </c:pt>
                <c:pt idx="408">
                  <c:v>5.9166000000000003E-2</c:v>
                </c:pt>
                <c:pt idx="409">
                  <c:v>6.6076999999999997E-2</c:v>
                </c:pt>
                <c:pt idx="410">
                  <c:v>7.3380000000000001E-2</c:v>
                </c:pt>
                <c:pt idx="411">
                  <c:v>8.0526E-2</c:v>
                </c:pt>
                <c:pt idx="412">
                  <c:v>8.6109000000000005E-2</c:v>
                </c:pt>
                <c:pt idx="413">
                  <c:v>8.7523000000000004E-2</c:v>
                </c:pt>
                <c:pt idx="414">
                  <c:v>8.2622000000000001E-2</c:v>
                </c:pt>
                <c:pt idx="415">
                  <c:v>7.2121000000000005E-2</c:v>
                </c:pt>
                <c:pt idx="416">
                  <c:v>6.0247000000000002E-2</c:v>
                </c:pt>
                <c:pt idx="417">
                  <c:v>5.2427000000000001E-2</c:v>
                </c:pt>
                <c:pt idx="418">
                  <c:v>5.1798999999999998E-2</c:v>
                </c:pt>
                <c:pt idx="419">
                  <c:v>5.7269E-2</c:v>
                </c:pt>
                <c:pt idx="420">
                  <c:v>6.3910999999999996E-2</c:v>
                </c:pt>
                <c:pt idx="421">
                  <c:v>6.5313999999999997E-2</c:v>
                </c:pt>
                <c:pt idx="422">
                  <c:v>5.7397999999999998E-2</c:v>
                </c:pt>
                <c:pt idx="423">
                  <c:v>4.215E-2</c:v>
                </c:pt>
                <c:pt idx="424">
                  <c:v>2.8538000000000001E-2</c:v>
                </c:pt>
                <c:pt idx="425">
                  <c:v>2.9312000000000001E-2</c:v>
                </c:pt>
                <c:pt idx="426">
                  <c:v>5.5390000000000002E-2</c:v>
                </c:pt>
                <c:pt idx="427">
                  <c:v>0.11168</c:v>
                </c:pt>
                <c:pt idx="428">
                  <c:v>0.19739999999999999</c:v>
                </c:pt>
                <c:pt idx="429">
                  <c:v>0.30974000000000002</c:v>
                </c:pt>
                <c:pt idx="430">
                  <c:v>0.44623000000000002</c:v>
                </c:pt>
                <c:pt idx="431">
                  <c:v>0.60131999999999997</c:v>
                </c:pt>
                <c:pt idx="432">
                  <c:v>0.75997999999999999</c:v>
                </c:pt>
                <c:pt idx="433">
                  <c:v>0.89612000000000003</c:v>
                </c:pt>
                <c:pt idx="434">
                  <c:v>0.98150999999999999</c:v>
                </c:pt>
                <c:pt idx="435">
                  <c:v>1</c:v>
                </c:pt>
                <c:pt idx="436">
                  <c:v>0.95538000000000001</c:v>
                </c:pt>
                <c:pt idx="437">
                  <c:v>0.86726000000000003</c:v>
                </c:pt>
                <c:pt idx="438">
                  <c:v>0.75963000000000003</c:v>
                </c:pt>
                <c:pt idx="439">
                  <c:v>0.65115000000000001</c:v>
                </c:pt>
                <c:pt idx="440">
                  <c:v>0.55212000000000006</c:v>
                </c:pt>
                <c:pt idx="441">
                  <c:v>0.46727999999999997</c:v>
                </c:pt>
                <c:pt idx="442">
                  <c:v>0.39906999999999998</c:v>
                </c:pt>
                <c:pt idx="443">
                  <c:v>0.34805999999999998</c:v>
                </c:pt>
                <c:pt idx="444">
                  <c:v>0.31198999999999999</c:v>
                </c:pt>
                <c:pt idx="445">
                  <c:v>0.28632000000000002</c:v>
                </c:pt>
                <c:pt idx="446">
                  <c:v>0.26616000000000001</c:v>
                </c:pt>
                <c:pt idx="447">
                  <c:v>0.24731</c:v>
                </c:pt>
                <c:pt idx="448">
                  <c:v>0.22611999999999999</c:v>
                </c:pt>
                <c:pt idx="449">
                  <c:v>0.20013</c:v>
                </c:pt>
                <c:pt idx="450">
                  <c:v>0.16961000000000001</c:v>
                </c:pt>
                <c:pt idx="451">
                  <c:v>0.13833999999999999</c:v>
                </c:pt>
                <c:pt idx="452">
                  <c:v>0.11210000000000001</c:v>
                </c:pt>
                <c:pt idx="453">
                  <c:v>9.5459000000000002E-2</c:v>
                </c:pt>
                <c:pt idx="454">
                  <c:v>8.8811000000000001E-2</c:v>
                </c:pt>
                <c:pt idx="455">
                  <c:v>8.8028999999999996E-2</c:v>
                </c:pt>
                <c:pt idx="456">
                  <c:v>8.7329000000000004E-2</c:v>
                </c:pt>
                <c:pt idx="457">
                  <c:v>8.3379999999999996E-2</c:v>
                </c:pt>
                <c:pt idx="458">
                  <c:v>7.7551999999999996E-2</c:v>
                </c:pt>
                <c:pt idx="459">
                  <c:v>7.4760999999999994E-2</c:v>
                </c:pt>
                <c:pt idx="460">
                  <c:v>7.9854999999999995E-2</c:v>
                </c:pt>
                <c:pt idx="461">
                  <c:v>9.3879000000000004E-2</c:v>
                </c:pt>
                <c:pt idx="462">
                  <c:v>0.11280999999999999</c:v>
                </c:pt>
                <c:pt idx="463">
                  <c:v>0.13020999999999999</c:v>
                </c:pt>
                <c:pt idx="464">
                  <c:v>0.14186000000000001</c:v>
                </c:pt>
                <c:pt idx="465">
                  <c:v>0.14802000000000001</c:v>
                </c:pt>
                <c:pt idx="466">
                  <c:v>0.15132999999999999</c:v>
                </c:pt>
                <c:pt idx="467">
                  <c:v>0.15340999999999999</c:v>
                </c:pt>
                <c:pt idx="468">
                  <c:v>0.15390999999999999</c:v>
                </c:pt>
                <c:pt idx="469">
                  <c:v>0.15198</c:v>
                </c:pt>
                <c:pt idx="470">
                  <c:v>0.14813000000000001</c:v>
                </c:pt>
                <c:pt idx="471">
                  <c:v>0.14441999999999999</c:v>
                </c:pt>
                <c:pt idx="472">
                  <c:v>0.14288000000000001</c:v>
                </c:pt>
                <c:pt idx="473">
                  <c:v>0.14363000000000001</c:v>
                </c:pt>
                <c:pt idx="474">
                  <c:v>0.14457</c:v>
                </c:pt>
                <c:pt idx="475">
                  <c:v>0.14323</c:v>
                </c:pt>
                <c:pt idx="476">
                  <c:v>0.13896</c:v>
                </c:pt>
                <c:pt idx="477">
                  <c:v>0.13339999999999999</c:v>
                </c:pt>
                <c:pt idx="478">
                  <c:v>0.12925</c:v>
                </c:pt>
                <c:pt idx="479">
                  <c:v>0.12859999999999999</c:v>
                </c:pt>
                <c:pt idx="480">
                  <c:v>0.13203000000000001</c:v>
                </c:pt>
                <c:pt idx="481">
                  <c:v>0.13866000000000001</c:v>
                </c:pt>
                <c:pt idx="482">
                  <c:v>0.14704999999999999</c:v>
                </c:pt>
                <c:pt idx="483">
                  <c:v>0.15595999999999999</c:v>
                </c:pt>
                <c:pt idx="484">
                  <c:v>0.16414999999999999</c:v>
                </c:pt>
                <c:pt idx="485">
                  <c:v>0.17008999999999999</c:v>
                </c:pt>
                <c:pt idx="486">
                  <c:v>0.17199999999999999</c:v>
                </c:pt>
                <c:pt idx="487">
                  <c:v>0.16838</c:v>
                </c:pt>
                <c:pt idx="488">
                  <c:v>0.15865000000000001</c:v>
                </c:pt>
                <c:pt idx="489">
                  <c:v>0.14377000000000001</c:v>
                </c:pt>
                <c:pt idx="490">
                  <c:v>0.12605</c:v>
                </c:pt>
                <c:pt idx="491">
                  <c:v>0.10763</c:v>
                </c:pt>
                <c:pt idx="492">
                  <c:v>8.9230000000000004E-2</c:v>
                </c:pt>
                <c:pt idx="493">
                  <c:v>7.0704000000000003E-2</c:v>
                </c:pt>
                <c:pt idx="494">
                  <c:v>5.2872000000000002E-2</c:v>
                </c:pt>
                <c:pt idx="495">
                  <c:v>3.8296999999999998E-2</c:v>
                </c:pt>
                <c:pt idx="496">
                  <c:v>2.9862E-2</c:v>
                </c:pt>
                <c:pt idx="497">
                  <c:v>2.8254000000000001E-2</c:v>
                </c:pt>
                <c:pt idx="498">
                  <c:v>3.0932999999999999E-2</c:v>
                </c:pt>
                <c:pt idx="499">
                  <c:v>3.3836999999999999E-2</c:v>
                </c:pt>
                <c:pt idx="500">
                  <c:v>3.4389999999999997E-2</c:v>
                </c:pt>
                <c:pt idx="501">
                  <c:v>3.3145000000000001E-2</c:v>
                </c:pt>
                <c:pt idx="502">
                  <c:v>3.2670999999999999E-2</c:v>
                </c:pt>
                <c:pt idx="503">
                  <c:v>3.4664E-2</c:v>
                </c:pt>
                <c:pt idx="504">
                  <c:v>3.7807E-2</c:v>
                </c:pt>
                <c:pt idx="505">
                  <c:v>3.8525999999999998E-2</c:v>
                </c:pt>
                <c:pt idx="506">
                  <c:v>3.4202999999999997E-2</c:v>
                </c:pt>
                <c:pt idx="507">
                  <c:v>2.5718999999999999E-2</c:v>
                </c:pt>
                <c:pt idx="508">
                  <c:v>1.6660999999999999E-2</c:v>
                </c:pt>
                <c:pt idx="509">
                  <c:v>1.0132E-2</c:v>
                </c:pt>
                <c:pt idx="510">
                  <c:v>6.4451999999999999E-3</c:v>
                </c:pt>
                <c:pt idx="511">
                  <c:v>3.7257000000000002E-3</c:v>
                </c:pt>
                <c:pt idx="512">
                  <c:v>4.7999000000000002E-4</c:v>
                </c:pt>
                <c:pt idx="513">
                  <c:v>-2.4608E-3</c:v>
                </c:pt>
                <c:pt idx="514">
                  <c:v>-2.4775000000000001E-3</c:v>
                </c:pt>
                <c:pt idx="515">
                  <c:v>2.2902E-3</c:v>
                </c:pt>
                <c:pt idx="516">
                  <c:v>1.0845E-2</c:v>
                </c:pt>
                <c:pt idx="517">
                  <c:v>1.9803999999999999E-2</c:v>
                </c:pt>
                <c:pt idx="518">
                  <c:v>2.5964999999999998E-2</c:v>
                </c:pt>
                <c:pt idx="519">
                  <c:v>2.8433E-2</c:v>
                </c:pt>
                <c:pt idx="520">
                  <c:v>2.8573999999999999E-2</c:v>
                </c:pt>
                <c:pt idx="521">
                  <c:v>2.8365000000000001E-2</c:v>
                </c:pt>
                <c:pt idx="522">
                  <c:v>2.8840000000000001E-2</c:v>
                </c:pt>
                <c:pt idx="523">
                  <c:v>2.9798999999999999E-2</c:v>
                </c:pt>
                <c:pt idx="524">
                  <c:v>3.0556E-2</c:v>
                </c:pt>
                <c:pt idx="525">
                  <c:v>3.0668000000000001E-2</c:v>
                </c:pt>
                <c:pt idx="526">
                  <c:v>3.0054999999999998E-2</c:v>
                </c:pt>
                <c:pt idx="527">
                  <c:v>2.8759E-2</c:v>
                </c:pt>
                <c:pt idx="528">
                  <c:v>2.6860999999999999E-2</c:v>
                </c:pt>
                <c:pt idx="529">
                  <c:v>2.4650999999999999E-2</c:v>
                </c:pt>
                <c:pt idx="530">
                  <c:v>2.2814000000000001E-2</c:v>
                </c:pt>
                <c:pt idx="531">
                  <c:v>2.2526999999999998E-2</c:v>
                </c:pt>
                <c:pt idx="532">
                  <c:v>2.5277000000000001E-2</c:v>
                </c:pt>
                <c:pt idx="533">
                  <c:v>3.1979E-2</c:v>
                </c:pt>
                <c:pt idx="534">
                  <c:v>4.1874000000000001E-2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30-4CE7-AAD2-0254A739D6B9}"/>
            </c:ext>
          </c:extLst>
        </c:ser>
        <c:ser>
          <c:idx val="1"/>
          <c:order val="1"/>
          <c:tx>
            <c:strRef>
              <c:f>'1'!$C$1</c:f>
              <c:strCache>
                <c:ptCount val="1"/>
                <c:pt idx="0">
                  <c:v>Spectrometer 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329"/>
            <c:marker>
              <c:symbol val="none"/>
            </c:marker>
            <c:bubble3D val="0"/>
            <c:spPr>
              <a:ln w="25400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FC30-4CE7-AAD2-0254A739D6B9}"/>
              </c:ext>
            </c:extLst>
          </c:dPt>
          <c:cat>
            <c:numRef>
              <c:f>'1'!$A$2:$A$536</c:f>
              <c:numCache>
                <c:formatCode>General</c:formatCode>
                <c:ptCount val="535"/>
                <c:pt idx="0">
                  <c:v>449.97</c:v>
                </c:pt>
                <c:pt idx="1">
                  <c:v>450.34</c:v>
                </c:pt>
                <c:pt idx="2">
                  <c:v>450.71</c:v>
                </c:pt>
                <c:pt idx="3">
                  <c:v>451.09</c:v>
                </c:pt>
                <c:pt idx="4">
                  <c:v>451.46</c:v>
                </c:pt>
                <c:pt idx="5">
                  <c:v>451.84</c:v>
                </c:pt>
                <c:pt idx="6">
                  <c:v>452.21</c:v>
                </c:pt>
                <c:pt idx="7">
                  <c:v>452.59</c:v>
                </c:pt>
                <c:pt idx="8">
                  <c:v>452.96</c:v>
                </c:pt>
                <c:pt idx="9">
                  <c:v>453.33</c:v>
                </c:pt>
                <c:pt idx="10">
                  <c:v>453.71</c:v>
                </c:pt>
                <c:pt idx="11">
                  <c:v>454.08</c:v>
                </c:pt>
                <c:pt idx="12">
                  <c:v>454.46</c:v>
                </c:pt>
                <c:pt idx="13">
                  <c:v>454.83</c:v>
                </c:pt>
                <c:pt idx="14">
                  <c:v>455.21</c:v>
                </c:pt>
                <c:pt idx="15">
                  <c:v>455.58</c:v>
                </c:pt>
                <c:pt idx="16">
                  <c:v>455.95</c:v>
                </c:pt>
                <c:pt idx="17">
                  <c:v>456.33</c:v>
                </c:pt>
                <c:pt idx="18">
                  <c:v>456.7</c:v>
                </c:pt>
                <c:pt idx="19">
                  <c:v>457.08</c:v>
                </c:pt>
                <c:pt idx="20">
                  <c:v>457.45</c:v>
                </c:pt>
                <c:pt idx="21">
                  <c:v>457.83</c:v>
                </c:pt>
                <c:pt idx="22">
                  <c:v>458.2</c:v>
                </c:pt>
                <c:pt idx="23">
                  <c:v>458.57</c:v>
                </c:pt>
                <c:pt idx="24">
                  <c:v>458.95</c:v>
                </c:pt>
                <c:pt idx="25">
                  <c:v>459.32</c:v>
                </c:pt>
                <c:pt idx="26">
                  <c:v>459.7</c:v>
                </c:pt>
                <c:pt idx="27">
                  <c:v>460.07</c:v>
                </c:pt>
                <c:pt idx="28">
                  <c:v>460.45</c:v>
                </c:pt>
                <c:pt idx="29">
                  <c:v>460.82</c:v>
                </c:pt>
                <c:pt idx="30">
                  <c:v>461.19</c:v>
                </c:pt>
                <c:pt idx="31">
                  <c:v>461.57</c:v>
                </c:pt>
                <c:pt idx="32">
                  <c:v>461.94</c:v>
                </c:pt>
                <c:pt idx="33">
                  <c:v>462.32</c:v>
                </c:pt>
                <c:pt idx="34">
                  <c:v>462.69</c:v>
                </c:pt>
                <c:pt idx="35">
                  <c:v>463.07</c:v>
                </c:pt>
                <c:pt idx="36">
                  <c:v>463.44</c:v>
                </c:pt>
                <c:pt idx="37">
                  <c:v>463.81</c:v>
                </c:pt>
                <c:pt idx="38">
                  <c:v>464.19</c:v>
                </c:pt>
                <c:pt idx="39">
                  <c:v>464.56</c:v>
                </c:pt>
                <c:pt idx="40">
                  <c:v>464.94</c:v>
                </c:pt>
                <c:pt idx="41">
                  <c:v>465.31</c:v>
                </c:pt>
                <c:pt idx="42">
                  <c:v>465.68</c:v>
                </c:pt>
                <c:pt idx="43">
                  <c:v>466.06</c:v>
                </c:pt>
                <c:pt idx="44">
                  <c:v>466.43</c:v>
                </c:pt>
                <c:pt idx="45">
                  <c:v>466.81</c:v>
                </c:pt>
                <c:pt idx="46">
                  <c:v>467.18</c:v>
                </c:pt>
                <c:pt idx="47">
                  <c:v>467.56</c:v>
                </c:pt>
                <c:pt idx="48">
                  <c:v>467.93</c:v>
                </c:pt>
                <c:pt idx="49">
                  <c:v>468.3</c:v>
                </c:pt>
                <c:pt idx="50">
                  <c:v>468.68</c:v>
                </c:pt>
                <c:pt idx="51">
                  <c:v>469.05</c:v>
                </c:pt>
                <c:pt idx="52">
                  <c:v>469.43</c:v>
                </c:pt>
                <c:pt idx="53">
                  <c:v>469.8</c:v>
                </c:pt>
                <c:pt idx="54">
                  <c:v>470.18</c:v>
                </c:pt>
                <c:pt idx="55">
                  <c:v>470.55</c:v>
                </c:pt>
                <c:pt idx="56">
                  <c:v>470.92</c:v>
                </c:pt>
                <c:pt idx="57">
                  <c:v>471.3</c:v>
                </c:pt>
                <c:pt idx="58">
                  <c:v>471.67</c:v>
                </c:pt>
                <c:pt idx="59">
                  <c:v>472.05</c:v>
                </c:pt>
                <c:pt idx="60">
                  <c:v>472.42</c:v>
                </c:pt>
                <c:pt idx="61">
                  <c:v>472.8</c:v>
                </c:pt>
                <c:pt idx="62">
                  <c:v>473.17</c:v>
                </c:pt>
                <c:pt idx="63">
                  <c:v>473.54</c:v>
                </c:pt>
                <c:pt idx="64">
                  <c:v>473.92</c:v>
                </c:pt>
                <c:pt idx="65">
                  <c:v>474.29</c:v>
                </c:pt>
                <c:pt idx="66">
                  <c:v>474.67</c:v>
                </c:pt>
                <c:pt idx="67">
                  <c:v>475.04</c:v>
                </c:pt>
                <c:pt idx="68">
                  <c:v>475.42</c:v>
                </c:pt>
                <c:pt idx="69">
                  <c:v>475.79</c:v>
                </c:pt>
                <c:pt idx="70">
                  <c:v>476.16</c:v>
                </c:pt>
                <c:pt idx="71">
                  <c:v>476.54</c:v>
                </c:pt>
                <c:pt idx="72">
                  <c:v>476.91</c:v>
                </c:pt>
                <c:pt idx="73">
                  <c:v>477.29</c:v>
                </c:pt>
                <c:pt idx="74">
                  <c:v>477.66</c:v>
                </c:pt>
                <c:pt idx="75">
                  <c:v>478.03</c:v>
                </c:pt>
                <c:pt idx="76">
                  <c:v>478.41</c:v>
                </c:pt>
                <c:pt idx="77">
                  <c:v>478.78</c:v>
                </c:pt>
                <c:pt idx="78">
                  <c:v>479.16</c:v>
                </c:pt>
                <c:pt idx="79">
                  <c:v>479.53</c:v>
                </c:pt>
                <c:pt idx="80">
                  <c:v>479.91</c:v>
                </c:pt>
                <c:pt idx="81">
                  <c:v>480.28</c:v>
                </c:pt>
                <c:pt idx="82">
                  <c:v>480.65</c:v>
                </c:pt>
                <c:pt idx="83">
                  <c:v>481.03</c:v>
                </c:pt>
                <c:pt idx="84">
                  <c:v>481.4</c:v>
                </c:pt>
                <c:pt idx="85">
                  <c:v>481.78</c:v>
                </c:pt>
                <c:pt idx="86">
                  <c:v>482.15</c:v>
                </c:pt>
                <c:pt idx="87">
                  <c:v>482.53</c:v>
                </c:pt>
                <c:pt idx="88">
                  <c:v>482.9</c:v>
                </c:pt>
                <c:pt idx="89">
                  <c:v>483.27</c:v>
                </c:pt>
                <c:pt idx="90">
                  <c:v>483.65</c:v>
                </c:pt>
                <c:pt idx="91">
                  <c:v>484.02</c:v>
                </c:pt>
                <c:pt idx="92">
                  <c:v>484.4</c:v>
                </c:pt>
                <c:pt idx="93">
                  <c:v>484.77</c:v>
                </c:pt>
                <c:pt idx="94">
                  <c:v>485.15</c:v>
                </c:pt>
                <c:pt idx="95">
                  <c:v>485.52</c:v>
                </c:pt>
                <c:pt idx="96">
                  <c:v>485.89</c:v>
                </c:pt>
                <c:pt idx="97">
                  <c:v>486.27</c:v>
                </c:pt>
                <c:pt idx="98">
                  <c:v>486.64</c:v>
                </c:pt>
                <c:pt idx="99">
                  <c:v>487.02</c:v>
                </c:pt>
                <c:pt idx="100">
                  <c:v>487.39</c:v>
                </c:pt>
                <c:pt idx="101">
                  <c:v>487.77</c:v>
                </c:pt>
                <c:pt idx="102">
                  <c:v>488.14</c:v>
                </c:pt>
                <c:pt idx="103">
                  <c:v>488.51</c:v>
                </c:pt>
                <c:pt idx="104">
                  <c:v>488.89</c:v>
                </c:pt>
                <c:pt idx="105">
                  <c:v>489.26</c:v>
                </c:pt>
                <c:pt idx="106">
                  <c:v>489.64</c:v>
                </c:pt>
                <c:pt idx="107">
                  <c:v>490.01</c:v>
                </c:pt>
                <c:pt idx="108">
                  <c:v>490.39</c:v>
                </c:pt>
                <c:pt idx="109">
                  <c:v>490.76</c:v>
                </c:pt>
                <c:pt idx="110">
                  <c:v>491.13</c:v>
                </c:pt>
                <c:pt idx="111">
                  <c:v>491.51</c:v>
                </c:pt>
                <c:pt idx="112">
                  <c:v>491.88</c:v>
                </c:pt>
                <c:pt idx="113">
                  <c:v>492.26</c:v>
                </c:pt>
                <c:pt idx="114">
                  <c:v>492.63</c:v>
                </c:pt>
                <c:pt idx="115">
                  <c:v>493</c:v>
                </c:pt>
                <c:pt idx="116">
                  <c:v>493.38</c:v>
                </c:pt>
                <c:pt idx="117">
                  <c:v>493.75</c:v>
                </c:pt>
                <c:pt idx="118">
                  <c:v>494.13</c:v>
                </c:pt>
                <c:pt idx="119">
                  <c:v>494.5</c:v>
                </c:pt>
                <c:pt idx="120">
                  <c:v>494.88</c:v>
                </c:pt>
                <c:pt idx="121">
                  <c:v>495.25</c:v>
                </c:pt>
                <c:pt idx="122">
                  <c:v>495.62</c:v>
                </c:pt>
                <c:pt idx="123">
                  <c:v>496</c:v>
                </c:pt>
                <c:pt idx="124">
                  <c:v>496.37</c:v>
                </c:pt>
                <c:pt idx="125">
                  <c:v>496.75</c:v>
                </c:pt>
                <c:pt idx="126">
                  <c:v>497.12</c:v>
                </c:pt>
                <c:pt idx="127">
                  <c:v>497.5</c:v>
                </c:pt>
                <c:pt idx="128">
                  <c:v>497.87</c:v>
                </c:pt>
                <c:pt idx="129">
                  <c:v>498.24</c:v>
                </c:pt>
                <c:pt idx="130">
                  <c:v>498.62</c:v>
                </c:pt>
                <c:pt idx="131">
                  <c:v>498.99</c:v>
                </c:pt>
                <c:pt idx="132">
                  <c:v>499.37</c:v>
                </c:pt>
                <c:pt idx="133">
                  <c:v>499.74</c:v>
                </c:pt>
                <c:pt idx="134">
                  <c:v>500.12</c:v>
                </c:pt>
                <c:pt idx="135">
                  <c:v>500.49</c:v>
                </c:pt>
                <c:pt idx="136">
                  <c:v>500.86</c:v>
                </c:pt>
                <c:pt idx="137">
                  <c:v>501.24</c:v>
                </c:pt>
                <c:pt idx="138">
                  <c:v>501.61</c:v>
                </c:pt>
                <c:pt idx="139">
                  <c:v>501.99</c:v>
                </c:pt>
                <c:pt idx="140">
                  <c:v>502.36</c:v>
                </c:pt>
                <c:pt idx="141">
                  <c:v>502.74</c:v>
                </c:pt>
                <c:pt idx="142">
                  <c:v>503.11</c:v>
                </c:pt>
                <c:pt idx="143">
                  <c:v>503.48</c:v>
                </c:pt>
                <c:pt idx="144">
                  <c:v>503.86</c:v>
                </c:pt>
                <c:pt idx="145">
                  <c:v>504.23</c:v>
                </c:pt>
                <c:pt idx="146">
                  <c:v>504.61</c:v>
                </c:pt>
                <c:pt idx="147">
                  <c:v>504.98</c:v>
                </c:pt>
                <c:pt idx="148">
                  <c:v>505.35</c:v>
                </c:pt>
                <c:pt idx="149">
                  <c:v>505.73</c:v>
                </c:pt>
                <c:pt idx="150">
                  <c:v>506.1</c:v>
                </c:pt>
                <c:pt idx="151">
                  <c:v>506.48</c:v>
                </c:pt>
                <c:pt idx="152">
                  <c:v>506.85</c:v>
                </c:pt>
                <c:pt idx="153">
                  <c:v>507.23</c:v>
                </c:pt>
                <c:pt idx="154">
                  <c:v>507.6</c:v>
                </c:pt>
                <c:pt idx="155">
                  <c:v>507.97</c:v>
                </c:pt>
                <c:pt idx="156">
                  <c:v>508.35</c:v>
                </c:pt>
                <c:pt idx="157">
                  <c:v>508.72</c:v>
                </c:pt>
                <c:pt idx="158">
                  <c:v>509.1</c:v>
                </c:pt>
                <c:pt idx="159">
                  <c:v>509.47</c:v>
                </c:pt>
                <c:pt idx="160">
                  <c:v>509.85</c:v>
                </c:pt>
                <c:pt idx="161">
                  <c:v>510.22</c:v>
                </c:pt>
                <c:pt idx="162">
                  <c:v>510.59</c:v>
                </c:pt>
                <c:pt idx="163">
                  <c:v>510.97</c:v>
                </c:pt>
                <c:pt idx="164">
                  <c:v>511.34</c:v>
                </c:pt>
                <c:pt idx="165">
                  <c:v>511.72</c:v>
                </c:pt>
                <c:pt idx="166">
                  <c:v>512.09</c:v>
                </c:pt>
                <c:pt idx="167">
                  <c:v>512.47</c:v>
                </c:pt>
                <c:pt idx="168">
                  <c:v>512.84</c:v>
                </c:pt>
                <c:pt idx="169">
                  <c:v>513.21</c:v>
                </c:pt>
                <c:pt idx="170">
                  <c:v>513.59</c:v>
                </c:pt>
                <c:pt idx="171">
                  <c:v>513.96</c:v>
                </c:pt>
                <c:pt idx="172">
                  <c:v>514.34</c:v>
                </c:pt>
                <c:pt idx="173">
                  <c:v>514.71</c:v>
                </c:pt>
                <c:pt idx="174">
                  <c:v>515.09</c:v>
                </c:pt>
                <c:pt idx="175">
                  <c:v>515.46</c:v>
                </c:pt>
                <c:pt idx="176">
                  <c:v>515.83000000000004</c:v>
                </c:pt>
                <c:pt idx="177">
                  <c:v>516.21</c:v>
                </c:pt>
                <c:pt idx="178">
                  <c:v>516.58000000000004</c:v>
                </c:pt>
                <c:pt idx="179">
                  <c:v>516.96</c:v>
                </c:pt>
                <c:pt idx="180">
                  <c:v>517.33000000000004</c:v>
                </c:pt>
                <c:pt idx="181">
                  <c:v>517.71</c:v>
                </c:pt>
                <c:pt idx="182">
                  <c:v>518.08000000000004</c:v>
                </c:pt>
                <c:pt idx="183">
                  <c:v>518.45000000000005</c:v>
                </c:pt>
                <c:pt idx="184">
                  <c:v>518.83000000000004</c:v>
                </c:pt>
                <c:pt idx="185">
                  <c:v>519.20000000000005</c:v>
                </c:pt>
                <c:pt idx="186">
                  <c:v>519.58000000000004</c:v>
                </c:pt>
                <c:pt idx="187">
                  <c:v>519.95000000000005</c:v>
                </c:pt>
                <c:pt idx="188">
                  <c:v>520.32000000000005</c:v>
                </c:pt>
                <c:pt idx="189">
                  <c:v>520.70000000000005</c:v>
                </c:pt>
                <c:pt idx="190">
                  <c:v>521.07000000000005</c:v>
                </c:pt>
                <c:pt idx="191">
                  <c:v>521.45000000000005</c:v>
                </c:pt>
                <c:pt idx="192">
                  <c:v>521.82000000000005</c:v>
                </c:pt>
                <c:pt idx="193">
                  <c:v>522.20000000000005</c:v>
                </c:pt>
                <c:pt idx="194">
                  <c:v>522.57000000000005</c:v>
                </c:pt>
                <c:pt idx="195">
                  <c:v>522.94000000000005</c:v>
                </c:pt>
                <c:pt idx="196">
                  <c:v>523.32000000000005</c:v>
                </c:pt>
                <c:pt idx="197">
                  <c:v>523.69000000000005</c:v>
                </c:pt>
                <c:pt idx="198">
                  <c:v>524.07000000000005</c:v>
                </c:pt>
                <c:pt idx="199">
                  <c:v>524.44000000000005</c:v>
                </c:pt>
                <c:pt idx="200">
                  <c:v>524.82000000000005</c:v>
                </c:pt>
                <c:pt idx="201">
                  <c:v>525.19000000000005</c:v>
                </c:pt>
                <c:pt idx="202">
                  <c:v>525.55999999999995</c:v>
                </c:pt>
                <c:pt idx="203">
                  <c:v>525.94000000000005</c:v>
                </c:pt>
                <c:pt idx="204">
                  <c:v>526.30999999999995</c:v>
                </c:pt>
                <c:pt idx="205">
                  <c:v>526.69000000000005</c:v>
                </c:pt>
                <c:pt idx="206">
                  <c:v>527.05999999999995</c:v>
                </c:pt>
                <c:pt idx="207">
                  <c:v>527.44000000000005</c:v>
                </c:pt>
                <c:pt idx="208">
                  <c:v>527.80999999999995</c:v>
                </c:pt>
                <c:pt idx="209">
                  <c:v>528.17999999999995</c:v>
                </c:pt>
                <c:pt idx="210">
                  <c:v>528.55999999999995</c:v>
                </c:pt>
                <c:pt idx="211">
                  <c:v>528.92999999999995</c:v>
                </c:pt>
                <c:pt idx="212">
                  <c:v>529.30999999999995</c:v>
                </c:pt>
                <c:pt idx="213">
                  <c:v>529.67999999999995</c:v>
                </c:pt>
                <c:pt idx="214">
                  <c:v>530.05999999999995</c:v>
                </c:pt>
                <c:pt idx="215">
                  <c:v>530.42999999999995</c:v>
                </c:pt>
                <c:pt idx="216">
                  <c:v>530.79999999999995</c:v>
                </c:pt>
                <c:pt idx="217">
                  <c:v>531.17999999999995</c:v>
                </c:pt>
                <c:pt idx="218">
                  <c:v>531.54999999999995</c:v>
                </c:pt>
                <c:pt idx="219">
                  <c:v>531.92999999999995</c:v>
                </c:pt>
                <c:pt idx="220">
                  <c:v>532.29999999999995</c:v>
                </c:pt>
                <c:pt idx="221">
                  <c:v>532.66999999999996</c:v>
                </c:pt>
                <c:pt idx="222">
                  <c:v>533.04999999999995</c:v>
                </c:pt>
                <c:pt idx="223">
                  <c:v>533.41999999999996</c:v>
                </c:pt>
                <c:pt idx="224">
                  <c:v>533.79999999999995</c:v>
                </c:pt>
                <c:pt idx="225">
                  <c:v>534.16999999999996</c:v>
                </c:pt>
                <c:pt idx="226">
                  <c:v>534.54999999999995</c:v>
                </c:pt>
                <c:pt idx="227">
                  <c:v>534.91999999999996</c:v>
                </c:pt>
                <c:pt idx="228">
                  <c:v>535.29</c:v>
                </c:pt>
                <c:pt idx="229">
                  <c:v>535.66999999999996</c:v>
                </c:pt>
                <c:pt idx="230">
                  <c:v>536.04</c:v>
                </c:pt>
                <c:pt idx="231">
                  <c:v>536.41999999999996</c:v>
                </c:pt>
                <c:pt idx="232">
                  <c:v>536.79</c:v>
                </c:pt>
                <c:pt idx="233">
                  <c:v>537.16999999999996</c:v>
                </c:pt>
                <c:pt idx="234">
                  <c:v>537.54</c:v>
                </c:pt>
                <c:pt idx="235">
                  <c:v>537.91</c:v>
                </c:pt>
                <c:pt idx="236">
                  <c:v>538.29</c:v>
                </c:pt>
                <c:pt idx="237">
                  <c:v>538.66</c:v>
                </c:pt>
                <c:pt idx="238">
                  <c:v>539.04</c:v>
                </c:pt>
                <c:pt idx="239">
                  <c:v>539.41</c:v>
                </c:pt>
                <c:pt idx="240">
                  <c:v>539.79</c:v>
                </c:pt>
                <c:pt idx="241">
                  <c:v>540.16</c:v>
                </c:pt>
                <c:pt idx="242">
                  <c:v>540.53</c:v>
                </c:pt>
                <c:pt idx="243">
                  <c:v>540.91</c:v>
                </c:pt>
                <c:pt idx="244">
                  <c:v>541.28</c:v>
                </c:pt>
                <c:pt idx="245">
                  <c:v>541.66</c:v>
                </c:pt>
                <c:pt idx="246">
                  <c:v>542.03</c:v>
                </c:pt>
                <c:pt idx="247">
                  <c:v>542.41</c:v>
                </c:pt>
                <c:pt idx="248">
                  <c:v>542.78</c:v>
                </c:pt>
                <c:pt idx="249">
                  <c:v>543.15</c:v>
                </c:pt>
                <c:pt idx="250">
                  <c:v>543.53</c:v>
                </c:pt>
                <c:pt idx="251">
                  <c:v>543.9</c:v>
                </c:pt>
                <c:pt idx="252">
                  <c:v>544.28</c:v>
                </c:pt>
                <c:pt idx="253">
                  <c:v>544.65</c:v>
                </c:pt>
                <c:pt idx="254">
                  <c:v>545.03</c:v>
                </c:pt>
                <c:pt idx="255">
                  <c:v>545.4</c:v>
                </c:pt>
                <c:pt idx="256">
                  <c:v>545.77</c:v>
                </c:pt>
                <c:pt idx="257">
                  <c:v>546.15</c:v>
                </c:pt>
                <c:pt idx="258">
                  <c:v>546.52</c:v>
                </c:pt>
                <c:pt idx="259">
                  <c:v>546.9</c:v>
                </c:pt>
                <c:pt idx="260">
                  <c:v>547.27</c:v>
                </c:pt>
                <c:pt idx="261">
                  <c:v>547.64</c:v>
                </c:pt>
                <c:pt idx="262">
                  <c:v>548.02</c:v>
                </c:pt>
                <c:pt idx="263">
                  <c:v>548.39</c:v>
                </c:pt>
                <c:pt idx="264">
                  <c:v>548.77</c:v>
                </c:pt>
                <c:pt idx="265">
                  <c:v>549.14</c:v>
                </c:pt>
                <c:pt idx="266">
                  <c:v>549.52</c:v>
                </c:pt>
                <c:pt idx="267">
                  <c:v>549.89</c:v>
                </c:pt>
                <c:pt idx="268">
                  <c:v>550.26</c:v>
                </c:pt>
                <c:pt idx="269">
                  <c:v>550.64</c:v>
                </c:pt>
                <c:pt idx="270">
                  <c:v>551.01</c:v>
                </c:pt>
                <c:pt idx="271">
                  <c:v>551.39</c:v>
                </c:pt>
                <c:pt idx="272">
                  <c:v>551.76</c:v>
                </c:pt>
                <c:pt idx="273">
                  <c:v>552.14</c:v>
                </c:pt>
                <c:pt idx="274">
                  <c:v>552.51</c:v>
                </c:pt>
                <c:pt idx="275">
                  <c:v>552.88</c:v>
                </c:pt>
                <c:pt idx="276">
                  <c:v>553.26</c:v>
                </c:pt>
                <c:pt idx="277">
                  <c:v>553.63</c:v>
                </c:pt>
                <c:pt idx="278">
                  <c:v>554.01</c:v>
                </c:pt>
                <c:pt idx="279">
                  <c:v>554.38</c:v>
                </c:pt>
                <c:pt idx="280">
                  <c:v>554.76</c:v>
                </c:pt>
                <c:pt idx="281">
                  <c:v>555.13</c:v>
                </c:pt>
                <c:pt idx="282">
                  <c:v>555.5</c:v>
                </c:pt>
                <c:pt idx="283">
                  <c:v>555.88</c:v>
                </c:pt>
                <c:pt idx="284">
                  <c:v>556.25</c:v>
                </c:pt>
                <c:pt idx="285">
                  <c:v>556.63</c:v>
                </c:pt>
                <c:pt idx="286">
                  <c:v>557</c:v>
                </c:pt>
                <c:pt idx="287">
                  <c:v>557.38</c:v>
                </c:pt>
                <c:pt idx="288">
                  <c:v>557.75</c:v>
                </c:pt>
                <c:pt idx="289">
                  <c:v>558.12</c:v>
                </c:pt>
                <c:pt idx="290">
                  <c:v>558.5</c:v>
                </c:pt>
                <c:pt idx="291">
                  <c:v>558.87</c:v>
                </c:pt>
                <c:pt idx="292">
                  <c:v>559.25</c:v>
                </c:pt>
                <c:pt idx="293">
                  <c:v>559.62</c:v>
                </c:pt>
                <c:pt idx="294">
                  <c:v>559.99</c:v>
                </c:pt>
                <c:pt idx="295">
                  <c:v>560.37</c:v>
                </c:pt>
                <c:pt idx="296">
                  <c:v>560.74</c:v>
                </c:pt>
                <c:pt idx="297">
                  <c:v>561.12</c:v>
                </c:pt>
                <c:pt idx="298">
                  <c:v>561.49</c:v>
                </c:pt>
                <c:pt idx="299">
                  <c:v>561.87</c:v>
                </c:pt>
                <c:pt idx="300">
                  <c:v>562.24</c:v>
                </c:pt>
                <c:pt idx="301">
                  <c:v>562.61</c:v>
                </c:pt>
                <c:pt idx="302">
                  <c:v>562.99</c:v>
                </c:pt>
                <c:pt idx="303">
                  <c:v>563.36</c:v>
                </c:pt>
                <c:pt idx="304">
                  <c:v>563.74</c:v>
                </c:pt>
                <c:pt idx="305">
                  <c:v>564.11</c:v>
                </c:pt>
                <c:pt idx="306">
                  <c:v>564.49</c:v>
                </c:pt>
                <c:pt idx="307">
                  <c:v>564.86</c:v>
                </c:pt>
                <c:pt idx="308">
                  <c:v>565.23</c:v>
                </c:pt>
                <c:pt idx="309">
                  <c:v>565.61</c:v>
                </c:pt>
                <c:pt idx="310">
                  <c:v>565.98</c:v>
                </c:pt>
                <c:pt idx="311">
                  <c:v>566.36</c:v>
                </c:pt>
                <c:pt idx="312">
                  <c:v>566.73</c:v>
                </c:pt>
                <c:pt idx="313">
                  <c:v>567.11</c:v>
                </c:pt>
                <c:pt idx="314">
                  <c:v>567.48</c:v>
                </c:pt>
                <c:pt idx="315">
                  <c:v>567.85</c:v>
                </c:pt>
                <c:pt idx="316">
                  <c:v>568.23</c:v>
                </c:pt>
                <c:pt idx="317">
                  <c:v>568.6</c:v>
                </c:pt>
                <c:pt idx="318">
                  <c:v>568.98</c:v>
                </c:pt>
                <c:pt idx="319">
                  <c:v>569.35</c:v>
                </c:pt>
                <c:pt idx="320">
                  <c:v>569.73</c:v>
                </c:pt>
                <c:pt idx="321">
                  <c:v>570.1</c:v>
                </c:pt>
                <c:pt idx="322">
                  <c:v>570.47</c:v>
                </c:pt>
                <c:pt idx="323">
                  <c:v>570.85</c:v>
                </c:pt>
                <c:pt idx="324">
                  <c:v>571.22</c:v>
                </c:pt>
                <c:pt idx="325">
                  <c:v>571.6</c:v>
                </c:pt>
                <c:pt idx="326">
                  <c:v>571.97</c:v>
                </c:pt>
                <c:pt idx="327">
                  <c:v>572.35</c:v>
                </c:pt>
                <c:pt idx="328">
                  <c:v>572.72</c:v>
                </c:pt>
                <c:pt idx="329">
                  <c:v>573.09</c:v>
                </c:pt>
                <c:pt idx="330">
                  <c:v>573.47</c:v>
                </c:pt>
                <c:pt idx="331">
                  <c:v>573.84</c:v>
                </c:pt>
                <c:pt idx="332">
                  <c:v>574.22</c:v>
                </c:pt>
                <c:pt idx="333">
                  <c:v>574.59</c:v>
                </c:pt>
                <c:pt idx="334">
                  <c:v>574.96</c:v>
                </c:pt>
                <c:pt idx="335">
                  <c:v>575.34</c:v>
                </c:pt>
                <c:pt idx="336">
                  <c:v>575.71</c:v>
                </c:pt>
                <c:pt idx="337">
                  <c:v>576.09</c:v>
                </c:pt>
                <c:pt idx="338">
                  <c:v>576.46</c:v>
                </c:pt>
                <c:pt idx="339">
                  <c:v>576.84</c:v>
                </c:pt>
                <c:pt idx="340">
                  <c:v>577.21</c:v>
                </c:pt>
                <c:pt idx="341">
                  <c:v>577.58000000000004</c:v>
                </c:pt>
                <c:pt idx="342">
                  <c:v>577.96</c:v>
                </c:pt>
                <c:pt idx="343">
                  <c:v>578.33000000000004</c:v>
                </c:pt>
                <c:pt idx="344">
                  <c:v>578.71</c:v>
                </c:pt>
                <c:pt idx="345">
                  <c:v>579.08000000000004</c:v>
                </c:pt>
                <c:pt idx="346">
                  <c:v>579.46</c:v>
                </c:pt>
                <c:pt idx="347">
                  <c:v>579.83000000000004</c:v>
                </c:pt>
                <c:pt idx="348">
                  <c:v>580.20000000000005</c:v>
                </c:pt>
                <c:pt idx="349">
                  <c:v>580.58000000000004</c:v>
                </c:pt>
                <c:pt idx="350">
                  <c:v>580.95000000000005</c:v>
                </c:pt>
                <c:pt idx="351">
                  <c:v>581.33000000000004</c:v>
                </c:pt>
                <c:pt idx="352">
                  <c:v>581.70000000000005</c:v>
                </c:pt>
                <c:pt idx="353">
                  <c:v>582.08000000000004</c:v>
                </c:pt>
                <c:pt idx="354">
                  <c:v>582.45000000000005</c:v>
                </c:pt>
                <c:pt idx="355">
                  <c:v>582.82000000000005</c:v>
                </c:pt>
                <c:pt idx="356">
                  <c:v>583.20000000000005</c:v>
                </c:pt>
                <c:pt idx="357">
                  <c:v>583.57000000000005</c:v>
                </c:pt>
                <c:pt idx="358">
                  <c:v>583.95000000000005</c:v>
                </c:pt>
                <c:pt idx="359">
                  <c:v>584.32000000000005</c:v>
                </c:pt>
                <c:pt idx="360">
                  <c:v>584.70000000000005</c:v>
                </c:pt>
                <c:pt idx="361">
                  <c:v>585.07000000000005</c:v>
                </c:pt>
                <c:pt idx="362">
                  <c:v>585.44000000000005</c:v>
                </c:pt>
                <c:pt idx="363">
                  <c:v>585.82000000000005</c:v>
                </c:pt>
                <c:pt idx="364">
                  <c:v>586.19000000000005</c:v>
                </c:pt>
                <c:pt idx="365">
                  <c:v>586.57000000000005</c:v>
                </c:pt>
                <c:pt idx="366">
                  <c:v>586.94000000000005</c:v>
                </c:pt>
                <c:pt idx="367">
                  <c:v>587.30999999999995</c:v>
                </c:pt>
                <c:pt idx="368">
                  <c:v>587.69000000000005</c:v>
                </c:pt>
                <c:pt idx="369">
                  <c:v>588.05999999999995</c:v>
                </c:pt>
                <c:pt idx="370">
                  <c:v>588.44000000000005</c:v>
                </c:pt>
                <c:pt idx="371">
                  <c:v>588.80999999999995</c:v>
                </c:pt>
                <c:pt idx="372">
                  <c:v>589.19000000000005</c:v>
                </c:pt>
                <c:pt idx="373">
                  <c:v>589.55999999999995</c:v>
                </c:pt>
                <c:pt idx="374">
                  <c:v>589.92999999999995</c:v>
                </c:pt>
                <c:pt idx="375">
                  <c:v>590.30999999999995</c:v>
                </c:pt>
                <c:pt idx="376">
                  <c:v>590.67999999999995</c:v>
                </c:pt>
                <c:pt idx="377">
                  <c:v>591.05999999999995</c:v>
                </c:pt>
                <c:pt idx="378">
                  <c:v>591.42999999999995</c:v>
                </c:pt>
                <c:pt idx="379">
                  <c:v>591.80999999999995</c:v>
                </c:pt>
                <c:pt idx="380">
                  <c:v>592.17999999999995</c:v>
                </c:pt>
                <c:pt idx="381">
                  <c:v>592.54999999999995</c:v>
                </c:pt>
                <c:pt idx="382">
                  <c:v>592.92999999999995</c:v>
                </c:pt>
                <c:pt idx="383">
                  <c:v>593.29999999999995</c:v>
                </c:pt>
                <c:pt idx="384">
                  <c:v>593.67999999999995</c:v>
                </c:pt>
                <c:pt idx="385">
                  <c:v>594.04999999999995</c:v>
                </c:pt>
                <c:pt idx="386">
                  <c:v>594.42999999999995</c:v>
                </c:pt>
                <c:pt idx="387">
                  <c:v>594.79999999999995</c:v>
                </c:pt>
                <c:pt idx="388">
                  <c:v>595.16999999999996</c:v>
                </c:pt>
                <c:pt idx="389">
                  <c:v>595.54999999999995</c:v>
                </c:pt>
                <c:pt idx="390">
                  <c:v>595.91999999999996</c:v>
                </c:pt>
                <c:pt idx="391">
                  <c:v>596.29999999999995</c:v>
                </c:pt>
                <c:pt idx="392">
                  <c:v>596.66999999999996</c:v>
                </c:pt>
                <c:pt idx="393">
                  <c:v>597.04999999999995</c:v>
                </c:pt>
                <c:pt idx="394">
                  <c:v>597.41999999999996</c:v>
                </c:pt>
                <c:pt idx="395">
                  <c:v>597.79</c:v>
                </c:pt>
                <c:pt idx="396">
                  <c:v>598.16999999999996</c:v>
                </c:pt>
                <c:pt idx="397">
                  <c:v>598.54</c:v>
                </c:pt>
                <c:pt idx="398">
                  <c:v>598.91999999999996</c:v>
                </c:pt>
                <c:pt idx="399">
                  <c:v>599.29</c:v>
                </c:pt>
                <c:pt idx="400">
                  <c:v>599.66999999999996</c:v>
                </c:pt>
                <c:pt idx="401">
                  <c:v>600.04</c:v>
                </c:pt>
                <c:pt idx="402">
                  <c:v>600.41</c:v>
                </c:pt>
                <c:pt idx="403">
                  <c:v>600.79</c:v>
                </c:pt>
                <c:pt idx="404">
                  <c:v>601.16</c:v>
                </c:pt>
                <c:pt idx="405">
                  <c:v>601.54</c:v>
                </c:pt>
                <c:pt idx="406">
                  <c:v>601.91</c:v>
                </c:pt>
                <c:pt idx="407">
                  <c:v>602.28</c:v>
                </c:pt>
                <c:pt idx="408">
                  <c:v>602.66</c:v>
                </c:pt>
                <c:pt idx="409">
                  <c:v>603.03</c:v>
                </c:pt>
                <c:pt idx="410">
                  <c:v>603.41</c:v>
                </c:pt>
                <c:pt idx="411">
                  <c:v>603.78</c:v>
                </c:pt>
                <c:pt idx="412">
                  <c:v>604.16</c:v>
                </c:pt>
                <c:pt idx="413">
                  <c:v>604.53</c:v>
                </c:pt>
                <c:pt idx="414">
                  <c:v>604.9</c:v>
                </c:pt>
                <c:pt idx="415">
                  <c:v>605.28</c:v>
                </c:pt>
                <c:pt idx="416">
                  <c:v>605.65</c:v>
                </c:pt>
                <c:pt idx="417">
                  <c:v>606.03</c:v>
                </c:pt>
                <c:pt idx="418">
                  <c:v>606.4</c:v>
                </c:pt>
                <c:pt idx="419">
                  <c:v>606.78</c:v>
                </c:pt>
                <c:pt idx="420">
                  <c:v>607.15</c:v>
                </c:pt>
                <c:pt idx="421">
                  <c:v>607.52</c:v>
                </c:pt>
                <c:pt idx="422">
                  <c:v>607.9</c:v>
                </c:pt>
                <c:pt idx="423">
                  <c:v>608.27</c:v>
                </c:pt>
                <c:pt idx="424">
                  <c:v>608.65</c:v>
                </c:pt>
                <c:pt idx="425">
                  <c:v>609.02</c:v>
                </c:pt>
                <c:pt idx="426">
                  <c:v>609.4</c:v>
                </c:pt>
                <c:pt idx="427">
                  <c:v>609.77</c:v>
                </c:pt>
                <c:pt idx="428">
                  <c:v>610.14</c:v>
                </c:pt>
                <c:pt idx="429">
                  <c:v>610.52</c:v>
                </c:pt>
                <c:pt idx="430">
                  <c:v>610.89</c:v>
                </c:pt>
                <c:pt idx="431">
                  <c:v>611.27</c:v>
                </c:pt>
                <c:pt idx="432">
                  <c:v>611.64</c:v>
                </c:pt>
                <c:pt idx="433">
                  <c:v>612.02</c:v>
                </c:pt>
                <c:pt idx="434">
                  <c:v>612.39</c:v>
                </c:pt>
                <c:pt idx="435">
                  <c:v>612.76</c:v>
                </c:pt>
                <c:pt idx="436">
                  <c:v>613.14</c:v>
                </c:pt>
                <c:pt idx="437">
                  <c:v>613.51</c:v>
                </c:pt>
                <c:pt idx="438">
                  <c:v>613.89</c:v>
                </c:pt>
                <c:pt idx="439">
                  <c:v>614.26</c:v>
                </c:pt>
                <c:pt idx="440">
                  <c:v>614.63</c:v>
                </c:pt>
                <c:pt idx="441">
                  <c:v>615.01</c:v>
                </c:pt>
                <c:pt idx="442">
                  <c:v>615.38</c:v>
                </c:pt>
                <c:pt idx="443">
                  <c:v>615.76</c:v>
                </c:pt>
                <c:pt idx="444">
                  <c:v>616.13</c:v>
                </c:pt>
                <c:pt idx="445">
                  <c:v>616.51</c:v>
                </c:pt>
                <c:pt idx="446">
                  <c:v>616.88</c:v>
                </c:pt>
                <c:pt idx="447">
                  <c:v>617.25</c:v>
                </c:pt>
                <c:pt idx="448">
                  <c:v>617.63</c:v>
                </c:pt>
                <c:pt idx="449">
                  <c:v>618</c:v>
                </c:pt>
                <c:pt idx="450">
                  <c:v>618.38</c:v>
                </c:pt>
                <c:pt idx="451">
                  <c:v>618.75</c:v>
                </c:pt>
                <c:pt idx="452">
                  <c:v>619.13</c:v>
                </c:pt>
                <c:pt idx="453">
                  <c:v>619.5</c:v>
                </c:pt>
                <c:pt idx="454">
                  <c:v>619.87</c:v>
                </c:pt>
                <c:pt idx="455">
                  <c:v>620.25</c:v>
                </c:pt>
                <c:pt idx="456">
                  <c:v>620.62</c:v>
                </c:pt>
                <c:pt idx="457">
                  <c:v>621</c:v>
                </c:pt>
                <c:pt idx="458">
                  <c:v>621.37</c:v>
                </c:pt>
                <c:pt idx="459">
                  <c:v>621.75</c:v>
                </c:pt>
                <c:pt idx="460">
                  <c:v>622.12</c:v>
                </c:pt>
                <c:pt idx="461">
                  <c:v>622.49</c:v>
                </c:pt>
                <c:pt idx="462">
                  <c:v>622.87</c:v>
                </c:pt>
                <c:pt idx="463">
                  <c:v>623.24</c:v>
                </c:pt>
                <c:pt idx="464">
                  <c:v>623.62</c:v>
                </c:pt>
                <c:pt idx="465">
                  <c:v>623.99</c:v>
                </c:pt>
                <c:pt idx="466">
                  <c:v>624.37</c:v>
                </c:pt>
                <c:pt idx="467">
                  <c:v>624.74</c:v>
                </c:pt>
                <c:pt idx="468">
                  <c:v>625.11</c:v>
                </c:pt>
                <c:pt idx="469">
                  <c:v>625.49</c:v>
                </c:pt>
                <c:pt idx="470">
                  <c:v>625.86</c:v>
                </c:pt>
                <c:pt idx="471">
                  <c:v>626.24</c:v>
                </c:pt>
                <c:pt idx="472">
                  <c:v>626.61</c:v>
                </c:pt>
                <c:pt idx="473">
                  <c:v>626.99</c:v>
                </c:pt>
                <c:pt idx="474">
                  <c:v>627.36</c:v>
                </c:pt>
                <c:pt idx="475">
                  <c:v>627.73</c:v>
                </c:pt>
                <c:pt idx="476">
                  <c:v>628.11</c:v>
                </c:pt>
                <c:pt idx="477">
                  <c:v>628.48</c:v>
                </c:pt>
                <c:pt idx="478">
                  <c:v>628.86</c:v>
                </c:pt>
                <c:pt idx="479">
                  <c:v>629.23</c:v>
                </c:pt>
                <c:pt idx="480">
                  <c:v>629.6</c:v>
                </c:pt>
                <c:pt idx="481">
                  <c:v>629.98</c:v>
                </c:pt>
                <c:pt idx="482">
                  <c:v>630.35</c:v>
                </c:pt>
                <c:pt idx="483">
                  <c:v>630.73</c:v>
                </c:pt>
                <c:pt idx="484">
                  <c:v>631.1</c:v>
                </c:pt>
                <c:pt idx="485">
                  <c:v>631.48</c:v>
                </c:pt>
                <c:pt idx="486">
                  <c:v>631.85</c:v>
                </c:pt>
                <c:pt idx="487">
                  <c:v>632.22</c:v>
                </c:pt>
                <c:pt idx="488">
                  <c:v>632.6</c:v>
                </c:pt>
                <c:pt idx="489">
                  <c:v>632.97</c:v>
                </c:pt>
                <c:pt idx="490">
                  <c:v>633.35</c:v>
                </c:pt>
                <c:pt idx="491">
                  <c:v>633.72</c:v>
                </c:pt>
                <c:pt idx="492">
                  <c:v>634.1</c:v>
                </c:pt>
                <c:pt idx="493">
                  <c:v>634.47</c:v>
                </c:pt>
                <c:pt idx="494">
                  <c:v>634.84</c:v>
                </c:pt>
                <c:pt idx="495">
                  <c:v>635.22</c:v>
                </c:pt>
                <c:pt idx="496">
                  <c:v>635.59</c:v>
                </c:pt>
                <c:pt idx="497">
                  <c:v>635.97</c:v>
                </c:pt>
                <c:pt idx="498">
                  <c:v>636.34</c:v>
                </c:pt>
                <c:pt idx="499">
                  <c:v>636.72</c:v>
                </c:pt>
                <c:pt idx="500">
                  <c:v>637.09</c:v>
                </c:pt>
                <c:pt idx="501">
                  <c:v>637.46</c:v>
                </c:pt>
                <c:pt idx="502">
                  <c:v>637.84</c:v>
                </c:pt>
                <c:pt idx="503">
                  <c:v>638.21</c:v>
                </c:pt>
                <c:pt idx="504">
                  <c:v>638.59</c:v>
                </c:pt>
                <c:pt idx="505">
                  <c:v>638.96</c:v>
                </c:pt>
                <c:pt idx="506">
                  <c:v>639.34</c:v>
                </c:pt>
                <c:pt idx="507">
                  <c:v>639.71</c:v>
                </c:pt>
                <c:pt idx="508">
                  <c:v>640.08000000000004</c:v>
                </c:pt>
                <c:pt idx="509">
                  <c:v>640.46</c:v>
                </c:pt>
                <c:pt idx="510">
                  <c:v>640.83000000000004</c:v>
                </c:pt>
                <c:pt idx="511">
                  <c:v>641.21</c:v>
                </c:pt>
                <c:pt idx="512">
                  <c:v>641.58000000000004</c:v>
                </c:pt>
                <c:pt idx="513">
                  <c:v>641.95000000000005</c:v>
                </c:pt>
                <c:pt idx="514">
                  <c:v>642.33000000000004</c:v>
                </c:pt>
                <c:pt idx="515">
                  <c:v>642.70000000000005</c:v>
                </c:pt>
                <c:pt idx="516">
                  <c:v>643.08000000000004</c:v>
                </c:pt>
                <c:pt idx="517">
                  <c:v>643.45000000000005</c:v>
                </c:pt>
                <c:pt idx="518">
                  <c:v>643.83000000000004</c:v>
                </c:pt>
                <c:pt idx="519">
                  <c:v>644.20000000000005</c:v>
                </c:pt>
                <c:pt idx="520">
                  <c:v>644.57000000000005</c:v>
                </c:pt>
                <c:pt idx="521">
                  <c:v>644.95000000000005</c:v>
                </c:pt>
                <c:pt idx="522">
                  <c:v>645.32000000000005</c:v>
                </c:pt>
                <c:pt idx="523">
                  <c:v>645.70000000000005</c:v>
                </c:pt>
                <c:pt idx="524">
                  <c:v>646.07000000000005</c:v>
                </c:pt>
                <c:pt idx="525">
                  <c:v>646.45000000000005</c:v>
                </c:pt>
                <c:pt idx="526">
                  <c:v>646.82000000000005</c:v>
                </c:pt>
                <c:pt idx="527">
                  <c:v>647.19000000000005</c:v>
                </c:pt>
                <c:pt idx="528">
                  <c:v>647.57000000000005</c:v>
                </c:pt>
                <c:pt idx="529">
                  <c:v>647.94000000000005</c:v>
                </c:pt>
                <c:pt idx="530">
                  <c:v>648.32000000000005</c:v>
                </c:pt>
                <c:pt idx="531">
                  <c:v>648.69000000000005</c:v>
                </c:pt>
                <c:pt idx="532">
                  <c:v>649.07000000000005</c:v>
                </c:pt>
                <c:pt idx="533">
                  <c:v>649.44000000000005</c:v>
                </c:pt>
                <c:pt idx="534">
                  <c:v>649.80999999999995</c:v>
                </c:pt>
              </c:numCache>
            </c:numRef>
          </c:cat>
          <c:val>
            <c:numRef>
              <c:f>'1'!$C$2:$C$536</c:f>
              <c:numCache>
                <c:formatCode>General</c:formatCode>
                <c:ptCount val="535"/>
                <c:pt idx="0">
                  <c:v>4.0474000000000003E-2</c:v>
                </c:pt>
                <c:pt idx="1">
                  <c:v>4.0418999999999997E-2</c:v>
                </c:pt>
                <c:pt idx="2">
                  <c:v>3.9985E-2</c:v>
                </c:pt>
                <c:pt idx="3">
                  <c:v>3.9462999999999998E-2</c:v>
                </c:pt>
                <c:pt idx="4">
                  <c:v>3.9413999999999998E-2</c:v>
                </c:pt>
                <c:pt idx="5">
                  <c:v>3.8989999999999997E-2</c:v>
                </c:pt>
                <c:pt idx="6">
                  <c:v>3.9035E-2</c:v>
                </c:pt>
                <c:pt idx="7">
                  <c:v>3.9209000000000001E-2</c:v>
                </c:pt>
                <c:pt idx="8">
                  <c:v>3.8883000000000001E-2</c:v>
                </c:pt>
                <c:pt idx="9">
                  <c:v>3.8801000000000002E-2</c:v>
                </c:pt>
                <c:pt idx="10">
                  <c:v>3.8917E-2</c:v>
                </c:pt>
                <c:pt idx="11">
                  <c:v>3.8982999999999997E-2</c:v>
                </c:pt>
                <c:pt idx="12">
                  <c:v>3.8958E-2</c:v>
                </c:pt>
                <c:pt idx="13">
                  <c:v>3.9115999999999998E-2</c:v>
                </c:pt>
                <c:pt idx="14">
                  <c:v>3.9079999999999997E-2</c:v>
                </c:pt>
                <c:pt idx="15">
                  <c:v>3.9466000000000001E-2</c:v>
                </c:pt>
                <c:pt idx="16">
                  <c:v>3.9751000000000002E-2</c:v>
                </c:pt>
                <c:pt idx="17">
                  <c:v>3.9149999999999997E-2</c:v>
                </c:pt>
                <c:pt idx="18">
                  <c:v>3.9123999999999999E-2</c:v>
                </c:pt>
                <c:pt idx="19">
                  <c:v>3.9504999999999998E-2</c:v>
                </c:pt>
                <c:pt idx="20">
                  <c:v>3.8566999999999997E-2</c:v>
                </c:pt>
                <c:pt idx="21">
                  <c:v>3.8163000000000002E-2</c:v>
                </c:pt>
                <c:pt idx="22">
                  <c:v>3.7824999999999998E-2</c:v>
                </c:pt>
                <c:pt idx="23">
                  <c:v>3.7302000000000002E-2</c:v>
                </c:pt>
                <c:pt idx="24">
                  <c:v>3.7238E-2</c:v>
                </c:pt>
                <c:pt idx="25">
                  <c:v>3.6887000000000003E-2</c:v>
                </c:pt>
                <c:pt idx="26">
                  <c:v>3.7028999999999999E-2</c:v>
                </c:pt>
                <c:pt idx="27">
                  <c:v>3.6528999999999999E-2</c:v>
                </c:pt>
                <c:pt idx="28">
                  <c:v>3.6086E-2</c:v>
                </c:pt>
                <c:pt idx="29">
                  <c:v>3.6302000000000001E-2</c:v>
                </c:pt>
                <c:pt idx="30">
                  <c:v>3.5818999999999997E-2</c:v>
                </c:pt>
                <c:pt idx="31">
                  <c:v>3.5437000000000003E-2</c:v>
                </c:pt>
                <c:pt idx="32">
                  <c:v>3.5533000000000002E-2</c:v>
                </c:pt>
                <c:pt idx="33">
                  <c:v>3.5742000000000003E-2</c:v>
                </c:pt>
                <c:pt idx="34">
                  <c:v>3.5833999999999998E-2</c:v>
                </c:pt>
                <c:pt idx="35">
                  <c:v>3.5834999999999999E-2</c:v>
                </c:pt>
                <c:pt idx="36">
                  <c:v>3.5978999999999997E-2</c:v>
                </c:pt>
                <c:pt idx="37">
                  <c:v>3.5073E-2</c:v>
                </c:pt>
                <c:pt idx="38">
                  <c:v>3.5529999999999999E-2</c:v>
                </c:pt>
                <c:pt idx="39">
                  <c:v>3.5090999999999997E-2</c:v>
                </c:pt>
                <c:pt idx="40">
                  <c:v>3.4542999999999997E-2</c:v>
                </c:pt>
                <c:pt idx="41">
                  <c:v>3.4078999999999998E-2</c:v>
                </c:pt>
                <c:pt idx="42">
                  <c:v>3.3628999999999999E-2</c:v>
                </c:pt>
                <c:pt idx="43">
                  <c:v>3.3584000000000003E-2</c:v>
                </c:pt>
                <c:pt idx="44">
                  <c:v>3.329E-2</c:v>
                </c:pt>
                <c:pt idx="45">
                  <c:v>3.3257000000000002E-2</c:v>
                </c:pt>
                <c:pt idx="46">
                  <c:v>3.3250000000000002E-2</c:v>
                </c:pt>
                <c:pt idx="47">
                  <c:v>3.2807999999999997E-2</c:v>
                </c:pt>
                <c:pt idx="48">
                  <c:v>3.2216000000000002E-2</c:v>
                </c:pt>
                <c:pt idx="49">
                  <c:v>3.1149E-2</c:v>
                </c:pt>
                <c:pt idx="50">
                  <c:v>3.1158999999999999E-2</c:v>
                </c:pt>
                <c:pt idx="51">
                  <c:v>3.1191E-2</c:v>
                </c:pt>
                <c:pt idx="52">
                  <c:v>3.1230000000000001E-2</c:v>
                </c:pt>
                <c:pt idx="53">
                  <c:v>3.1130999999999999E-2</c:v>
                </c:pt>
                <c:pt idx="54">
                  <c:v>3.0460000000000001E-2</c:v>
                </c:pt>
                <c:pt idx="55">
                  <c:v>3.0325999999999999E-2</c:v>
                </c:pt>
                <c:pt idx="56">
                  <c:v>3.0810000000000001E-2</c:v>
                </c:pt>
                <c:pt idx="57">
                  <c:v>3.0393E-2</c:v>
                </c:pt>
                <c:pt idx="58">
                  <c:v>2.9655000000000001E-2</c:v>
                </c:pt>
                <c:pt idx="59">
                  <c:v>2.9515E-2</c:v>
                </c:pt>
                <c:pt idx="60">
                  <c:v>2.9510999999999999E-2</c:v>
                </c:pt>
                <c:pt idx="61">
                  <c:v>2.9144E-2</c:v>
                </c:pt>
                <c:pt idx="62">
                  <c:v>2.8844000000000002E-2</c:v>
                </c:pt>
                <c:pt idx="63">
                  <c:v>2.8157999999999999E-2</c:v>
                </c:pt>
                <c:pt idx="64">
                  <c:v>2.8107E-2</c:v>
                </c:pt>
                <c:pt idx="65">
                  <c:v>2.7806999999999998E-2</c:v>
                </c:pt>
                <c:pt idx="66">
                  <c:v>2.7432000000000002E-2</c:v>
                </c:pt>
                <c:pt idx="67">
                  <c:v>2.7427E-2</c:v>
                </c:pt>
                <c:pt idx="68">
                  <c:v>2.7203000000000001E-2</c:v>
                </c:pt>
                <c:pt idx="69">
                  <c:v>2.6852999999999998E-2</c:v>
                </c:pt>
                <c:pt idx="70">
                  <c:v>2.6797000000000001E-2</c:v>
                </c:pt>
                <c:pt idx="71">
                  <c:v>2.6783999999999999E-2</c:v>
                </c:pt>
                <c:pt idx="72">
                  <c:v>2.6478000000000002E-2</c:v>
                </c:pt>
                <c:pt idx="73">
                  <c:v>2.6197999999999999E-2</c:v>
                </c:pt>
                <c:pt idx="74">
                  <c:v>2.6047000000000001E-2</c:v>
                </c:pt>
                <c:pt idx="75">
                  <c:v>2.6373000000000001E-2</c:v>
                </c:pt>
                <c:pt idx="76">
                  <c:v>2.6332999999999999E-2</c:v>
                </c:pt>
                <c:pt idx="77">
                  <c:v>2.6424E-2</c:v>
                </c:pt>
                <c:pt idx="78">
                  <c:v>2.6436999999999999E-2</c:v>
                </c:pt>
                <c:pt idx="79">
                  <c:v>2.6329000000000002E-2</c:v>
                </c:pt>
                <c:pt idx="80">
                  <c:v>2.6453000000000001E-2</c:v>
                </c:pt>
                <c:pt idx="81">
                  <c:v>2.6928000000000001E-2</c:v>
                </c:pt>
                <c:pt idx="82">
                  <c:v>2.6849000000000001E-2</c:v>
                </c:pt>
                <c:pt idx="83">
                  <c:v>2.7841999999999999E-2</c:v>
                </c:pt>
                <c:pt idx="84">
                  <c:v>2.8711E-2</c:v>
                </c:pt>
                <c:pt idx="85">
                  <c:v>3.0020000000000002E-2</c:v>
                </c:pt>
                <c:pt idx="86">
                  <c:v>3.1022999999999998E-2</c:v>
                </c:pt>
                <c:pt idx="87">
                  <c:v>3.2243000000000001E-2</c:v>
                </c:pt>
                <c:pt idx="88">
                  <c:v>3.4245999999999999E-2</c:v>
                </c:pt>
                <c:pt idx="89">
                  <c:v>3.6753000000000001E-2</c:v>
                </c:pt>
                <c:pt idx="90">
                  <c:v>3.8573999999999997E-2</c:v>
                </c:pt>
                <c:pt idx="91">
                  <c:v>4.1149999999999999E-2</c:v>
                </c:pt>
                <c:pt idx="92">
                  <c:v>4.4201999999999998E-2</c:v>
                </c:pt>
                <c:pt idx="93">
                  <c:v>4.6378999999999997E-2</c:v>
                </c:pt>
                <c:pt idx="94">
                  <c:v>4.9681999999999997E-2</c:v>
                </c:pt>
                <c:pt idx="95">
                  <c:v>5.3427000000000002E-2</c:v>
                </c:pt>
                <c:pt idx="96">
                  <c:v>5.6424000000000002E-2</c:v>
                </c:pt>
                <c:pt idx="97">
                  <c:v>5.9045E-2</c:v>
                </c:pt>
                <c:pt idx="98">
                  <c:v>6.0220000000000003E-2</c:v>
                </c:pt>
                <c:pt idx="99">
                  <c:v>6.0858000000000002E-2</c:v>
                </c:pt>
                <c:pt idx="100">
                  <c:v>5.9655E-2</c:v>
                </c:pt>
                <c:pt idx="101">
                  <c:v>5.9123000000000002E-2</c:v>
                </c:pt>
                <c:pt idx="102">
                  <c:v>5.7195999999999997E-2</c:v>
                </c:pt>
                <c:pt idx="103">
                  <c:v>5.5529000000000002E-2</c:v>
                </c:pt>
                <c:pt idx="104">
                  <c:v>5.2747000000000002E-2</c:v>
                </c:pt>
                <c:pt idx="105">
                  <c:v>5.0751999999999999E-2</c:v>
                </c:pt>
                <c:pt idx="106">
                  <c:v>4.8508999999999997E-2</c:v>
                </c:pt>
                <c:pt idx="107">
                  <c:v>4.6748999999999999E-2</c:v>
                </c:pt>
                <c:pt idx="108">
                  <c:v>4.5386000000000003E-2</c:v>
                </c:pt>
                <c:pt idx="109">
                  <c:v>4.4946E-2</c:v>
                </c:pt>
                <c:pt idx="110">
                  <c:v>4.4569999999999999E-2</c:v>
                </c:pt>
                <c:pt idx="111">
                  <c:v>4.3697E-2</c:v>
                </c:pt>
                <c:pt idx="112">
                  <c:v>4.2169999999999999E-2</c:v>
                </c:pt>
                <c:pt idx="113">
                  <c:v>4.0662999999999998E-2</c:v>
                </c:pt>
                <c:pt idx="114">
                  <c:v>3.9551999999999997E-2</c:v>
                </c:pt>
                <c:pt idx="115">
                  <c:v>3.8188E-2</c:v>
                </c:pt>
                <c:pt idx="116">
                  <c:v>3.6771999999999999E-2</c:v>
                </c:pt>
                <c:pt idx="117">
                  <c:v>3.5757999999999998E-2</c:v>
                </c:pt>
                <c:pt idx="118">
                  <c:v>3.5234000000000001E-2</c:v>
                </c:pt>
                <c:pt idx="119">
                  <c:v>3.4520000000000002E-2</c:v>
                </c:pt>
                <c:pt idx="120">
                  <c:v>3.3701000000000002E-2</c:v>
                </c:pt>
                <c:pt idx="121">
                  <c:v>3.2972000000000001E-2</c:v>
                </c:pt>
                <c:pt idx="122">
                  <c:v>3.2479000000000001E-2</c:v>
                </c:pt>
                <c:pt idx="123">
                  <c:v>3.1171000000000001E-2</c:v>
                </c:pt>
                <c:pt idx="124">
                  <c:v>3.0417E-2</c:v>
                </c:pt>
                <c:pt idx="125">
                  <c:v>2.9523000000000001E-2</c:v>
                </c:pt>
                <c:pt idx="126">
                  <c:v>2.8968000000000001E-2</c:v>
                </c:pt>
                <c:pt idx="127">
                  <c:v>2.7942000000000002E-2</c:v>
                </c:pt>
                <c:pt idx="128">
                  <c:v>2.7404999999999999E-2</c:v>
                </c:pt>
                <c:pt idx="129">
                  <c:v>2.6550000000000001E-2</c:v>
                </c:pt>
                <c:pt idx="130">
                  <c:v>2.6197000000000002E-2</c:v>
                </c:pt>
                <c:pt idx="131">
                  <c:v>2.5684999999999999E-2</c:v>
                </c:pt>
                <c:pt idx="132">
                  <c:v>2.4983000000000002E-2</c:v>
                </c:pt>
                <c:pt idx="133">
                  <c:v>2.4237000000000002E-2</c:v>
                </c:pt>
                <c:pt idx="134">
                  <c:v>2.3963000000000002E-2</c:v>
                </c:pt>
                <c:pt idx="135">
                  <c:v>2.3352000000000001E-2</c:v>
                </c:pt>
                <c:pt idx="136">
                  <c:v>2.2696999999999998E-2</c:v>
                </c:pt>
                <c:pt idx="137">
                  <c:v>2.2499999999999999E-2</c:v>
                </c:pt>
                <c:pt idx="138">
                  <c:v>2.1984E-2</c:v>
                </c:pt>
                <c:pt idx="139">
                  <c:v>2.1996999999999999E-2</c:v>
                </c:pt>
                <c:pt idx="140">
                  <c:v>2.1314E-2</c:v>
                </c:pt>
                <c:pt idx="141">
                  <c:v>2.1582E-2</c:v>
                </c:pt>
                <c:pt idx="142">
                  <c:v>2.1245E-2</c:v>
                </c:pt>
                <c:pt idx="143">
                  <c:v>2.0846E-2</c:v>
                </c:pt>
                <c:pt idx="144">
                  <c:v>2.1045999999999999E-2</c:v>
                </c:pt>
                <c:pt idx="145">
                  <c:v>2.094E-2</c:v>
                </c:pt>
                <c:pt idx="146">
                  <c:v>2.0916000000000001E-2</c:v>
                </c:pt>
                <c:pt idx="147">
                  <c:v>2.1086000000000001E-2</c:v>
                </c:pt>
                <c:pt idx="148">
                  <c:v>2.1197000000000001E-2</c:v>
                </c:pt>
                <c:pt idx="149">
                  <c:v>2.1196E-2</c:v>
                </c:pt>
                <c:pt idx="150">
                  <c:v>2.1191000000000002E-2</c:v>
                </c:pt>
                <c:pt idx="151">
                  <c:v>2.1262E-2</c:v>
                </c:pt>
                <c:pt idx="152">
                  <c:v>2.1236999999999999E-2</c:v>
                </c:pt>
                <c:pt idx="153">
                  <c:v>2.1281000000000001E-2</c:v>
                </c:pt>
                <c:pt idx="154">
                  <c:v>2.1344999999999999E-2</c:v>
                </c:pt>
                <c:pt idx="155">
                  <c:v>2.1537000000000001E-2</c:v>
                </c:pt>
                <c:pt idx="156">
                  <c:v>2.1645000000000001E-2</c:v>
                </c:pt>
                <c:pt idx="157">
                  <c:v>2.1961000000000001E-2</c:v>
                </c:pt>
                <c:pt idx="158">
                  <c:v>2.2307E-2</c:v>
                </c:pt>
                <c:pt idx="159">
                  <c:v>2.2332999999999999E-2</c:v>
                </c:pt>
                <c:pt idx="160">
                  <c:v>2.2415999999999998E-2</c:v>
                </c:pt>
                <c:pt idx="161">
                  <c:v>2.2619E-2</c:v>
                </c:pt>
                <c:pt idx="162">
                  <c:v>2.2814000000000001E-2</c:v>
                </c:pt>
                <c:pt idx="163">
                  <c:v>2.3151000000000001E-2</c:v>
                </c:pt>
                <c:pt idx="164">
                  <c:v>2.3414000000000001E-2</c:v>
                </c:pt>
                <c:pt idx="165">
                  <c:v>2.3480000000000001E-2</c:v>
                </c:pt>
                <c:pt idx="166">
                  <c:v>2.3428999999999998E-2</c:v>
                </c:pt>
                <c:pt idx="167">
                  <c:v>2.3345000000000001E-2</c:v>
                </c:pt>
                <c:pt idx="168">
                  <c:v>2.3342000000000002E-2</c:v>
                </c:pt>
                <c:pt idx="169">
                  <c:v>2.3411999999999999E-2</c:v>
                </c:pt>
                <c:pt idx="170">
                  <c:v>2.3387999999999999E-2</c:v>
                </c:pt>
                <c:pt idx="171">
                  <c:v>2.3226E-2</c:v>
                </c:pt>
                <c:pt idx="172">
                  <c:v>2.3259999999999999E-2</c:v>
                </c:pt>
                <c:pt idx="173">
                  <c:v>2.2987E-2</c:v>
                </c:pt>
                <c:pt idx="174">
                  <c:v>2.2764E-2</c:v>
                </c:pt>
                <c:pt idx="175">
                  <c:v>2.2669999999999999E-2</c:v>
                </c:pt>
                <c:pt idx="176">
                  <c:v>2.2577E-2</c:v>
                </c:pt>
                <c:pt idx="177">
                  <c:v>2.2418E-2</c:v>
                </c:pt>
                <c:pt idx="178">
                  <c:v>2.2225000000000002E-2</c:v>
                </c:pt>
                <c:pt idx="179">
                  <c:v>2.2062999999999999E-2</c:v>
                </c:pt>
                <c:pt idx="180">
                  <c:v>2.2051000000000001E-2</c:v>
                </c:pt>
                <c:pt idx="181">
                  <c:v>2.1964999999999998E-2</c:v>
                </c:pt>
                <c:pt idx="182">
                  <c:v>2.1807E-2</c:v>
                </c:pt>
                <c:pt idx="183">
                  <c:v>2.1519E-2</c:v>
                </c:pt>
                <c:pt idx="184">
                  <c:v>2.1250999999999999E-2</c:v>
                </c:pt>
                <c:pt idx="185">
                  <c:v>2.0839E-2</c:v>
                </c:pt>
                <c:pt idx="186">
                  <c:v>2.0534E-2</c:v>
                </c:pt>
                <c:pt idx="187">
                  <c:v>2.0382999999999998E-2</c:v>
                </c:pt>
                <c:pt idx="188">
                  <c:v>2.0018999999999999E-2</c:v>
                </c:pt>
                <c:pt idx="189">
                  <c:v>1.9755999999999999E-2</c:v>
                </c:pt>
                <c:pt idx="190">
                  <c:v>1.9404000000000001E-2</c:v>
                </c:pt>
                <c:pt idx="191">
                  <c:v>1.9179000000000002E-2</c:v>
                </c:pt>
                <c:pt idx="192">
                  <c:v>1.9508000000000001E-2</c:v>
                </c:pt>
                <c:pt idx="193">
                  <c:v>1.8738000000000001E-2</c:v>
                </c:pt>
                <c:pt idx="194">
                  <c:v>1.8652999999999999E-2</c:v>
                </c:pt>
                <c:pt idx="195">
                  <c:v>1.8456E-2</c:v>
                </c:pt>
                <c:pt idx="196">
                  <c:v>1.8069000000000002E-2</c:v>
                </c:pt>
                <c:pt idx="197">
                  <c:v>1.8112E-2</c:v>
                </c:pt>
                <c:pt idx="198">
                  <c:v>1.7994E-2</c:v>
                </c:pt>
                <c:pt idx="199">
                  <c:v>1.7892000000000002E-2</c:v>
                </c:pt>
                <c:pt idx="200">
                  <c:v>1.7543E-2</c:v>
                </c:pt>
                <c:pt idx="201">
                  <c:v>1.7531999999999999E-2</c:v>
                </c:pt>
                <c:pt idx="202">
                  <c:v>1.7510000000000001E-2</c:v>
                </c:pt>
                <c:pt idx="203">
                  <c:v>1.7187000000000001E-2</c:v>
                </c:pt>
                <c:pt idx="204">
                  <c:v>1.7226000000000002E-2</c:v>
                </c:pt>
                <c:pt idx="205">
                  <c:v>1.6993000000000001E-2</c:v>
                </c:pt>
                <c:pt idx="206">
                  <c:v>1.6922E-2</c:v>
                </c:pt>
                <c:pt idx="207">
                  <c:v>1.6867E-2</c:v>
                </c:pt>
                <c:pt idx="208">
                  <c:v>1.661E-2</c:v>
                </c:pt>
                <c:pt idx="209">
                  <c:v>1.6404999999999999E-2</c:v>
                </c:pt>
                <c:pt idx="210">
                  <c:v>1.6303000000000002E-2</c:v>
                </c:pt>
                <c:pt idx="211">
                  <c:v>1.5979E-2</c:v>
                </c:pt>
                <c:pt idx="212">
                  <c:v>1.5910000000000001E-2</c:v>
                </c:pt>
                <c:pt idx="213">
                  <c:v>1.6025000000000001E-2</c:v>
                </c:pt>
                <c:pt idx="214">
                  <c:v>1.5644999999999999E-2</c:v>
                </c:pt>
                <c:pt idx="215">
                  <c:v>1.5495E-2</c:v>
                </c:pt>
                <c:pt idx="216">
                  <c:v>1.5587999999999999E-2</c:v>
                </c:pt>
                <c:pt idx="217">
                  <c:v>1.5608E-2</c:v>
                </c:pt>
                <c:pt idx="218">
                  <c:v>1.5480000000000001E-2</c:v>
                </c:pt>
                <c:pt idx="219">
                  <c:v>1.5695000000000001E-2</c:v>
                </c:pt>
                <c:pt idx="220">
                  <c:v>1.6601000000000001E-2</c:v>
                </c:pt>
                <c:pt idx="221">
                  <c:v>1.746E-2</c:v>
                </c:pt>
                <c:pt idx="222">
                  <c:v>1.8589000000000001E-2</c:v>
                </c:pt>
                <c:pt idx="223">
                  <c:v>1.9165999999999999E-2</c:v>
                </c:pt>
                <c:pt idx="224">
                  <c:v>1.9099000000000001E-2</c:v>
                </c:pt>
                <c:pt idx="225">
                  <c:v>1.8903E-2</c:v>
                </c:pt>
                <c:pt idx="226">
                  <c:v>1.8504E-2</c:v>
                </c:pt>
                <c:pt idx="227">
                  <c:v>1.8446000000000001E-2</c:v>
                </c:pt>
                <c:pt idx="228">
                  <c:v>1.8695E-2</c:v>
                </c:pt>
                <c:pt idx="229">
                  <c:v>1.9498000000000001E-2</c:v>
                </c:pt>
                <c:pt idx="230">
                  <c:v>2.0740999999999999E-2</c:v>
                </c:pt>
                <c:pt idx="231">
                  <c:v>2.2617000000000002E-2</c:v>
                </c:pt>
                <c:pt idx="232">
                  <c:v>2.5221E-2</c:v>
                </c:pt>
                <c:pt idx="233">
                  <c:v>2.8611999999999999E-2</c:v>
                </c:pt>
                <c:pt idx="234">
                  <c:v>3.2381E-2</c:v>
                </c:pt>
                <c:pt idx="235">
                  <c:v>3.5855999999999999E-2</c:v>
                </c:pt>
                <c:pt idx="236">
                  <c:v>3.8633000000000001E-2</c:v>
                </c:pt>
                <c:pt idx="237">
                  <c:v>4.1681000000000003E-2</c:v>
                </c:pt>
                <c:pt idx="238">
                  <c:v>4.6869000000000001E-2</c:v>
                </c:pt>
                <c:pt idx="239">
                  <c:v>5.5112000000000001E-2</c:v>
                </c:pt>
                <c:pt idx="240">
                  <c:v>6.658E-2</c:v>
                </c:pt>
                <c:pt idx="241">
                  <c:v>8.2113000000000005E-2</c:v>
                </c:pt>
                <c:pt idx="242">
                  <c:v>0.10372000000000001</c:v>
                </c:pt>
                <c:pt idx="243">
                  <c:v>0.13567000000000001</c:v>
                </c:pt>
                <c:pt idx="244">
                  <c:v>0.17052</c:v>
                </c:pt>
                <c:pt idx="245">
                  <c:v>0.19475000000000001</c:v>
                </c:pt>
                <c:pt idx="246">
                  <c:v>0.19764999999999999</c:v>
                </c:pt>
                <c:pt idx="247">
                  <c:v>0.18812000000000001</c:v>
                </c:pt>
                <c:pt idx="248">
                  <c:v>0.17377999999999999</c:v>
                </c:pt>
                <c:pt idx="249">
                  <c:v>0.16206999999999999</c:v>
                </c:pt>
                <c:pt idx="250">
                  <c:v>0.15503</c:v>
                </c:pt>
                <c:pt idx="251">
                  <c:v>0.15232999999999999</c:v>
                </c:pt>
                <c:pt idx="252">
                  <c:v>0.15248999999999999</c:v>
                </c:pt>
                <c:pt idx="253">
                  <c:v>0.15692999999999999</c:v>
                </c:pt>
                <c:pt idx="254">
                  <c:v>0.18401999999999999</c:v>
                </c:pt>
                <c:pt idx="255">
                  <c:v>0.27189000000000002</c:v>
                </c:pt>
                <c:pt idx="256">
                  <c:v>0.37969999999999998</c:v>
                </c:pt>
                <c:pt idx="257">
                  <c:v>0.41793999999999998</c:v>
                </c:pt>
                <c:pt idx="258">
                  <c:v>0.35871999999999998</c:v>
                </c:pt>
                <c:pt idx="259">
                  <c:v>0.27322999999999997</c:v>
                </c:pt>
                <c:pt idx="260">
                  <c:v>0.21152000000000001</c:v>
                </c:pt>
                <c:pt idx="261">
                  <c:v>0.16742000000000001</c:v>
                </c:pt>
                <c:pt idx="262">
                  <c:v>0.13722999999999999</c:v>
                </c:pt>
                <c:pt idx="263">
                  <c:v>0.11745999999999999</c:v>
                </c:pt>
                <c:pt idx="264">
                  <c:v>0.10503999999999999</c:v>
                </c:pt>
                <c:pt idx="265">
                  <c:v>9.4981999999999997E-2</c:v>
                </c:pt>
                <c:pt idx="266">
                  <c:v>8.5935999999999998E-2</c:v>
                </c:pt>
                <c:pt idx="267">
                  <c:v>7.8838000000000005E-2</c:v>
                </c:pt>
                <c:pt idx="268">
                  <c:v>7.1859999999999993E-2</c:v>
                </c:pt>
                <c:pt idx="269">
                  <c:v>6.5258999999999998E-2</c:v>
                </c:pt>
                <c:pt idx="270">
                  <c:v>5.8998000000000002E-2</c:v>
                </c:pt>
                <c:pt idx="271">
                  <c:v>5.3692999999999998E-2</c:v>
                </c:pt>
                <c:pt idx="272">
                  <c:v>4.9007000000000002E-2</c:v>
                </c:pt>
                <c:pt idx="273">
                  <c:v>4.5108000000000002E-2</c:v>
                </c:pt>
                <c:pt idx="274">
                  <c:v>4.1584000000000003E-2</c:v>
                </c:pt>
                <c:pt idx="275">
                  <c:v>3.8301000000000002E-2</c:v>
                </c:pt>
                <c:pt idx="276">
                  <c:v>3.5486999999999998E-2</c:v>
                </c:pt>
                <c:pt idx="277">
                  <c:v>3.3007000000000002E-2</c:v>
                </c:pt>
                <c:pt idx="278">
                  <c:v>3.0251E-2</c:v>
                </c:pt>
                <c:pt idx="279">
                  <c:v>2.7793000000000002E-2</c:v>
                </c:pt>
                <c:pt idx="280">
                  <c:v>2.5475000000000001E-2</c:v>
                </c:pt>
                <c:pt idx="281">
                  <c:v>2.3418999999999999E-2</c:v>
                </c:pt>
                <c:pt idx="282">
                  <c:v>2.1839999999999998E-2</c:v>
                </c:pt>
                <c:pt idx="283">
                  <c:v>2.0438000000000001E-2</c:v>
                </c:pt>
                <c:pt idx="284">
                  <c:v>1.9286999999999999E-2</c:v>
                </c:pt>
                <c:pt idx="285">
                  <c:v>1.8287000000000001E-2</c:v>
                </c:pt>
                <c:pt idx="286">
                  <c:v>1.7250999999999999E-2</c:v>
                </c:pt>
                <c:pt idx="287">
                  <c:v>1.6601999999999999E-2</c:v>
                </c:pt>
                <c:pt idx="288">
                  <c:v>1.6039000000000001E-2</c:v>
                </c:pt>
                <c:pt idx="289">
                  <c:v>1.5428000000000001E-2</c:v>
                </c:pt>
                <c:pt idx="290">
                  <c:v>1.5124E-2</c:v>
                </c:pt>
                <c:pt idx="291">
                  <c:v>1.4858E-2</c:v>
                </c:pt>
                <c:pt idx="292">
                  <c:v>1.4035000000000001E-2</c:v>
                </c:pt>
                <c:pt idx="293">
                  <c:v>1.3879000000000001E-2</c:v>
                </c:pt>
                <c:pt idx="294">
                  <c:v>1.3448999999999999E-2</c:v>
                </c:pt>
                <c:pt idx="295">
                  <c:v>1.3233E-2</c:v>
                </c:pt>
                <c:pt idx="296">
                  <c:v>1.3157E-2</c:v>
                </c:pt>
                <c:pt idx="297">
                  <c:v>1.2969E-2</c:v>
                </c:pt>
                <c:pt idx="298">
                  <c:v>1.2930000000000001E-2</c:v>
                </c:pt>
                <c:pt idx="299">
                  <c:v>1.2929E-2</c:v>
                </c:pt>
                <c:pt idx="300">
                  <c:v>1.2886999999999999E-2</c:v>
                </c:pt>
                <c:pt idx="301">
                  <c:v>1.2893E-2</c:v>
                </c:pt>
                <c:pt idx="302">
                  <c:v>1.2862E-2</c:v>
                </c:pt>
                <c:pt idx="303">
                  <c:v>1.2702E-2</c:v>
                </c:pt>
                <c:pt idx="304">
                  <c:v>1.2374E-2</c:v>
                </c:pt>
                <c:pt idx="305">
                  <c:v>1.2101000000000001E-2</c:v>
                </c:pt>
                <c:pt idx="306">
                  <c:v>1.2396000000000001E-2</c:v>
                </c:pt>
                <c:pt idx="307">
                  <c:v>1.1906E-2</c:v>
                </c:pt>
                <c:pt idx="308">
                  <c:v>1.1939E-2</c:v>
                </c:pt>
                <c:pt idx="309">
                  <c:v>1.1658999999999999E-2</c:v>
                </c:pt>
                <c:pt idx="310">
                  <c:v>1.1559E-2</c:v>
                </c:pt>
                <c:pt idx="311">
                  <c:v>1.2023000000000001E-2</c:v>
                </c:pt>
                <c:pt idx="312">
                  <c:v>1.214E-2</c:v>
                </c:pt>
                <c:pt idx="313">
                  <c:v>1.2215999999999999E-2</c:v>
                </c:pt>
                <c:pt idx="314">
                  <c:v>1.2012999999999999E-2</c:v>
                </c:pt>
                <c:pt idx="315">
                  <c:v>1.2056000000000001E-2</c:v>
                </c:pt>
                <c:pt idx="316">
                  <c:v>1.2175E-2</c:v>
                </c:pt>
                <c:pt idx="317">
                  <c:v>1.2465E-2</c:v>
                </c:pt>
                <c:pt idx="318">
                  <c:v>1.2348E-2</c:v>
                </c:pt>
                <c:pt idx="319">
                  <c:v>1.2115000000000001E-2</c:v>
                </c:pt>
                <c:pt idx="320">
                  <c:v>1.1776999999999999E-2</c:v>
                </c:pt>
                <c:pt idx="321">
                  <c:v>1.1599E-2</c:v>
                </c:pt>
                <c:pt idx="322">
                  <c:v>1.1677999999999999E-2</c:v>
                </c:pt>
                <c:pt idx="323">
                  <c:v>1.1637E-2</c:v>
                </c:pt>
                <c:pt idx="324">
                  <c:v>1.1631000000000001E-2</c:v>
                </c:pt>
                <c:pt idx="325">
                  <c:v>1.1795E-2</c:v>
                </c:pt>
                <c:pt idx="326">
                  <c:v>1.1696E-2</c:v>
                </c:pt>
                <c:pt idx="327">
                  <c:v>1.2118E-2</c:v>
                </c:pt>
                <c:pt idx="328">
                  <c:v>1.2113000000000001E-2</c:v>
                </c:pt>
                <c:pt idx="329">
                  <c:v>1.2184E-2</c:v>
                </c:pt>
                <c:pt idx="330">
                  <c:v>1.2236E-2</c:v>
                </c:pt>
                <c:pt idx="331">
                  <c:v>1.2622E-2</c:v>
                </c:pt>
                <c:pt idx="332">
                  <c:v>1.2864E-2</c:v>
                </c:pt>
                <c:pt idx="333">
                  <c:v>1.3202E-2</c:v>
                </c:pt>
                <c:pt idx="334">
                  <c:v>1.3826E-2</c:v>
                </c:pt>
                <c:pt idx="335">
                  <c:v>1.4841E-2</c:v>
                </c:pt>
                <c:pt idx="336">
                  <c:v>1.7947000000000001E-2</c:v>
                </c:pt>
                <c:pt idx="337">
                  <c:v>3.3338E-2</c:v>
                </c:pt>
                <c:pt idx="338">
                  <c:v>6.0375999999999999E-2</c:v>
                </c:pt>
                <c:pt idx="339">
                  <c:v>7.9681000000000002E-2</c:v>
                </c:pt>
                <c:pt idx="340">
                  <c:v>7.7054999999999998E-2</c:v>
                </c:pt>
                <c:pt idx="341">
                  <c:v>6.0104999999999999E-2</c:v>
                </c:pt>
                <c:pt idx="342">
                  <c:v>5.1524E-2</c:v>
                </c:pt>
                <c:pt idx="343">
                  <c:v>6.4700999999999995E-2</c:v>
                </c:pt>
                <c:pt idx="344">
                  <c:v>8.6456000000000005E-2</c:v>
                </c:pt>
                <c:pt idx="345">
                  <c:v>9.4438999999999995E-2</c:v>
                </c:pt>
                <c:pt idx="346">
                  <c:v>8.3183999999999994E-2</c:v>
                </c:pt>
                <c:pt idx="347">
                  <c:v>7.1112999999999996E-2</c:v>
                </c:pt>
                <c:pt idx="348">
                  <c:v>6.4829999999999999E-2</c:v>
                </c:pt>
                <c:pt idx="349">
                  <c:v>5.7572999999999999E-2</c:v>
                </c:pt>
                <c:pt idx="350">
                  <c:v>5.0840999999999997E-2</c:v>
                </c:pt>
                <c:pt idx="351">
                  <c:v>4.8348000000000002E-2</c:v>
                </c:pt>
                <c:pt idx="352">
                  <c:v>4.9834999999999997E-2</c:v>
                </c:pt>
                <c:pt idx="353">
                  <c:v>5.3700999999999999E-2</c:v>
                </c:pt>
                <c:pt idx="354">
                  <c:v>5.8618999999999997E-2</c:v>
                </c:pt>
                <c:pt idx="355">
                  <c:v>6.3718999999999998E-2</c:v>
                </c:pt>
                <c:pt idx="356">
                  <c:v>6.7960999999999994E-2</c:v>
                </c:pt>
                <c:pt idx="357">
                  <c:v>7.0455000000000004E-2</c:v>
                </c:pt>
                <c:pt idx="358">
                  <c:v>7.1720999999999993E-2</c:v>
                </c:pt>
                <c:pt idx="359">
                  <c:v>7.1648000000000003E-2</c:v>
                </c:pt>
                <c:pt idx="360">
                  <c:v>7.0988999999999997E-2</c:v>
                </c:pt>
                <c:pt idx="361">
                  <c:v>6.9206000000000004E-2</c:v>
                </c:pt>
                <c:pt idx="362">
                  <c:v>6.8065000000000001E-2</c:v>
                </c:pt>
                <c:pt idx="363">
                  <c:v>6.7643999999999996E-2</c:v>
                </c:pt>
                <c:pt idx="364">
                  <c:v>7.1229000000000001E-2</c:v>
                </c:pt>
                <c:pt idx="365">
                  <c:v>8.1960000000000005E-2</c:v>
                </c:pt>
                <c:pt idx="366">
                  <c:v>9.5866000000000007E-2</c:v>
                </c:pt>
                <c:pt idx="367">
                  <c:v>0.10264</c:v>
                </c:pt>
                <c:pt idx="368">
                  <c:v>9.8172999999999996E-2</c:v>
                </c:pt>
                <c:pt idx="369">
                  <c:v>8.7350999999999998E-2</c:v>
                </c:pt>
                <c:pt idx="370">
                  <c:v>7.6914999999999997E-2</c:v>
                </c:pt>
                <c:pt idx="371">
                  <c:v>6.7701999999999998E-2</c:v>
                </c:pt>
                <c:pt idx="372">
                  <c:v>6.0881999999999999E-2</c:v>
                </c:pt>
                <c:pt idx="373">
                  <c:v>5.6895000000000001E-2</c:v>
                </c:pt>
                <c:pt idx="374">
                  <c:v>5.5245000000000002E-2</c:v>
                </c:pt>
                <c:pt idx="375">
                  <c:v>5.5331999999999999E-2</c:v>
                </c:pt>
                <c:pt idx="376">
                  <c:v>5.688E-2</c:v>
                </c:pt>
                <c:pt idx="377">
                  <c:v>5.9121E-2</c:v>
                </c:pt>
                <c:pt idx="378">
                  <c:v>6.2801999999999997E-2</c:v>
                </c:pt>
                <c:pt idx="379">
                  <c:v>6.8678000000000003E-2</c:v>
                </c:pt>
                <c:pt idx="380">
                  <c:v>7.7753000000000003E-2</c:v>
                </c:pt>
                <c:pt idx="381">
                  <c:v>8.8816999999999993E-2</c:v>
                </c:pt>
                <c:pt idx="382">
                  <c:v>9.6879000000000007E-2</c:v>
                </c:pt>
                <c:pt idx="383">
                  <c:v>9.8266999999999993E-2</c:v>
                </c:pt>
                <c:pt idx="384">
                  <c:v>9.2323000000000002E-2</c:v>
                </c:pt>
                <c:pt idx="385">
                  <c:v>8.2571000000000006E-2</c:v>
                </c:pt>
                <c:pt idx="386">
                  <c:v>7.2617000000000001E-2</c:v>
                </c:pt>
                <c:pt idx="387">
                  <c:v>6.4558000000000004E-2</c:v>
                </c:pt>
                <c:pt idx="388">
                  <c:v>5.8521999999999998E-2</c:v>
                </c:pt>
                <c:pt idx="389">
                  <c:v>5.4852999999999999E-2</c:v>
                </c:pt>
                <c:pt idx="390">
                  <c:v>5.2514999999999999E-2</c:v>
                </c:pt>
                <c:pt idx="391">
                  <c:v>5.1451999999999998E-2</c:v>
                </c:pt>
                <c:pt idx="392">
                  <c:v>5.0789000000000001E-2</c:v>
                </c:pt>
                <c:pt idx="393">
                  <c:v>5.1406E-2</c:v>
                </c:pt>
                <c:pt idx="394">
                  <c:v>5.1894000000000003E-2</c:v>
                </c:pt>
                <c:pt idx="395">
                  <c:v>5.5196000000000002E-2</c:v>
                </c:pt>
                <c:pt idx="396">
                  <c:v>5.9769000000000003E-2</c:v>
                </c:pt>
                <c:pt idx="397">
                  <c:v>6.5728999999999996E-2</c:v>
                </c:pt>
                <c:pt idx="398">
                  <c:v>7.2235999999999995E-2</c:v>
                </c:pt>
                <c:pt idx="399">
                  <c:v>7.7493999999999993E-2</c:v>
                </c:pt>
                <c:pt idx="400">
                  <c:v>7.9391000000000003E-2</c:v>
                </c:pt>
                <c:pt idx="401">
                  <c:v>7.6933000000000001E-2</c:v>
                </c:pt>
                <c:pt idx="402">
                  <c:v>7.1905999999999998E-2</c:v>
                </c:pt>
                <c:pt idx="403">
                  <c:v>6.5710000000000005E-2</c:v>
                </c:pt>
                <c:pt idx="404">
                  <c:v>6.0492999999999998E-2</c:v>
                </c:pt>
                <c:pt idx="405">
                  <c:v>5.5504999999999999E-2</c:v>
                </c:pt>
                <c:pt idx="406">
                  <c:v>5.0774E-2</c:v>
                </c:pt>
                <c:pt idx="407">
                  <c:v>4.7334000000000001E-2</c:v>
                </c:pt>
                <c:pt idx="408">
                  <c:v>4.5176000000000001E-2</c:v>
                </c:pt>
                <c:pt idx="409">
                  <c:v>4.3860999999999997E-2</c:v>
                </c:pt>
                <c:pt idx="410">
                  <c:v>4.4268000000000002E-2</c:v>
                </c:pt>
                <c:pt idx="411">
                  <c:v>4.4178000000000002E-2</c:v>
                </c:pt>
                <c:pt idx="412">
                  <c:v>4.5376E-2</c:v>
                </c:pt>
                <c:pt idx="413">
                  <c:v>4.6329000000000002E-2</c:v>
                </c:pt>
                <c:pt idx="414">
                  <c:v>4.7581999999999999E-2</c:v>
                </c:pt>
                <c:pt idx="415">
                  <c:v>4.9049000000000002E-2</c:v>
                </c:pt>
                <c:pt idx="416">
                  <c:v>5.1178000000000001E-2</c:v>
                </c:pt>
                <c:pt idx="417">
                  <c:v>5.3421000000000003E-2</c:v>
                </c:pt>
                <c:pt idx="418">
                  <c:v>5.6767999999999999E-2</c:v>
                </c:pt>
                <c:pt idx="419">
                  <c:v>6.0795000000000002E-2</c:v>
                </c:pt>
                <c:pt idx="420">
                  <c:v>6.6317000000000001E-2</c:v>
                </c:pt>
                <c:pt idx="421">
                  <c:v>7.2909000000000002E-2</c:v>
                </c:pt>
                <c:pt idx="422">
                  <c:v>8.2276000000000002E-2</c:v>
                </c:pt>
                <c:pt idx="423">
                  <c:v>9.4329999999999997E-2</c:v>
                </c:pt>
                <c:pt idx="424">
                  <c:v>0.1114</c:v>
                </c:pt>
                <c:pt idx="425">
                  <c:v>0.13569999999999999</c:v>
                </c:pt>
                <c:pt idx="426">
                  <c:v>0.17338000000000001</c:v>
                </c:pt>
                <c:pt idx="427">
                  <c:v>0.23862</c:v>
                </c:pt>
                <c:pt idx="428">
                  <c:v>0.36305999999999999</c:v>
                </c:pt>
                <c:pt idx="429">
                  <c:v>0.58369000000000004</c:v>
                </c:pt>
                <c:pt idx="430">
                  <c:v>0.84157000000000004</c:v>
                </c:pt>
                <c:pt idx="431">
                  <c:v>1</c:v>
                </c:pt>
                <c:pt idx="432">
                  <c:v>0.99907999999999997</c:v>
                </c:pt>
                <c:pt idx="433">
                  <c:v>0.89102000000000003</c:v>
                </c:pt>
                <c:pt idx="434">
                  <c:v>0.75675999999999999</c:v>
                </c:pt>
                <c:pt idx="435">
                  <c:v>0.63141000000000003</c:v>
                </c:pt>
                <c:pt idx="436">
                  <c:v>0.53068000000000004</c:v>
                </c:pt>
                <c:pt idx="437">
                  <c:v>0.45366000000000001</c:v>
                </c:pt>
                <c:pt idx="438">
                  <c:v>0.4032</c:v>
                </c:pt>
                <c:pt idx="439">
                  <c:v>0.37115999999999999</c:v>
                </c:pt>
                <c:pt idx="440">
                  <c:v>0.34283999999999998</c:v>
                </c:pt>
                <c:pt idx="441">
                  <c:v>0.31074000000000002</c:v>
                </c:pt>
                <c:pt idx="442">
                  <c:v>0.27424999999999999</c:v>
                </c:pt>
                <c:pt idx="443">
                  <c:v>0.23821999999999999</c:v>
                </c:pt>
                <c:pt idx="444">
                  <c:v>0.20469999999999999</c:v>
                </c:pt>
                <c:pt idx="445">
                  <c:v>0.17588000000000001</c:v>
                </c:pt>
                <c:pt idx="446">
                  <c:v>0.15237000000000001</c:v>
                </c:pt>
                <c:pt idx="447">
                  <c:v>0.13356000000000001</c:v>
                </c:pt>
                <c:pt idx="448">
                  <c:v>0.11978</c:v>
                </c:pt>
                <c:pt idx="449">
                  <c:v>0.11032</c:v>
                </c:pt>
                <c:pt idx="450">
                  <c:v>0.10337</c:v>
                </c:pt>
                <c:pt idx="451">
                  <c:v>9.8644999999999997E-2</c:v>
                </c:pt>
                <c:pt idx="452">
                  <c:v>9.64E-2</c:v>
                </c:pt>
                <c:pt idx="453">
                  <c:v>9.6103999999999995E-2</c:v>
                </c:pt>
                <c:pt idx="454">
                  <c:v>9.8173999999999997E-2</c:v>
                </c:pt>
                <c:pt idx="455">
                  <c:v>0.10099</c:v>
                </c:pt>
                <c:pt idx="456">
                  <c:v>0.10378999999999999</c:v>
                </c:pt>
                <c:pt idx="457">
                  <c:v>0.10545</c:v>
                </c:pt>
                <c:pt idx="458">
                  <c:v>0.1062</c:v>
                </c:pt>
                <c:pt idx="459">
                  <c:v>0.10625999999999999</c:v>
                </c:pt>
                <c:pt idx="460">
                  <c:v>0.10692</c:v>
                </c:pt>
                <c:pt idx="461">
                  <c:v>0.10959000000000001</c:v>
                </c:pt>
                <c:pt idx="462">
                  <c:v>0.11196</c:v>
                </c:pt>
                <c:pt idx="463">
                  <c:v>0.11583</c:v>
                </c:pt>
                <c:pt idx="464">
                  <c:v>0.11801</c:v>
                </c:pt>
                <c:pt idx="465">
                  <c:v>0.11910999999999999</c:v>
                </c:pt>
                <c:pt idx="466">
                  <c:v>0.12012</c:v>
                </c:pt>
                <c:pt idx="467">
                  <c:v>0.12167</c:v>
                </c:pt>
                <c:pt idx="468">
                  <c:v>0.12318999999999999</c:v>
                </c:pt>
                <c:pt idx="469">
                  <c:v>0.12392</c:v>
                </c:pt>
                <c:pt idx="470">
                  <c:v>0.12401</c:v>
                </c:pt>
                <c:pt idx="471">
                  <c:v>0.12385</c:v>
                </c:pt>
                <c:pt idx="472">
                  <c:v>0.12214</c:v>
                </c:pt>
                <c:pt idx="473">
                  <c:v>0.11953999999999999</c:v>
                </c:pt>
                <c:pt idx="474">
                  <c:v>0.11634</c:v>
                </c:pt>
                <c:pt idx="475">
                  <c:v>0.11246</c:v>
                </c:pt>
                <c:pt idx="476">
                  <c:v>0.10972</c:v>
                </c:pt>
                <c:pt idx="477">
                  <c:v>0.10799</c:v>
                </c:pt>
                <c:pt idx="478">
                  <c:v>0.10711</c:v>
                </c:pt>
                <c:pt idx="479">
                  <c:v>0.10876</c:v>
                </c:pt>
                <c:pt idx="480">
                  <c:v>0.11533</c:v>
                </c:pt>
                <c:pt idx="481">
                  <c:v>0.13145000000000001</c:v>
                </c:pt>
                <c:pt idx="482">
                  <c:v>0.15511</c:v>
                </c:pt>
                <c:pt idx="483">
                  <c:v>0.17485999999999999</c:v>
                </c:pt>
                <c:pt idx="484">
                  <c:v>0.17874999999999999</c:v>
                </c:pt>
                <c:pt idx="485">
                  <c:v>0.16249</c:v>
                </c:pt>
                <c:pt idx="486">
                  <c:v>0.13669999999999999</c:v>
                </c:pt>
                <c:pt idx="487">
                  <c:v>0.11128</c:v>
                </c:pt>
                <c:pt idx="488">
                  <c:v>8.9299000000000003E-2</c:v>
                </c:pt>
                <c:pt idx="489">
                  <c:v>7.2366E-2</c:v>
                </c:pt>
                <c:pt idx="490">
                  <c:v>5.9823000000000001E-2</c:v>
                </c:pt>
                <c:pt idx="491">
                  <c:v>5.1517E-2</c:v>
                </c:pt>
                <c:pt idx="492">
                  <c:v>4.6006999999999999E-2</c:v>
                </c:pt>
                <c:pt idx="493">
                  <c:v>4.2157E-2</c:v>
                </c:pt>
                <c:pt idx="494">
                  <c:v>4.0195000000000002E-2</c:v>
                </c:pt>
                <c:pt idx="495">
                  <c:v>3.8556E-2</c:v>
                </c:pt>
                <c:pt idx="496">
                  <c:v>3.7206999999999997E-2</c:v>
                </c:pt>
                <c:pt idx="497">
                  <c:v>3.6221999999999997E-2</c:v>
                </c:pt>
                <c:pt idx="498">
                  <c:v>3.5269000000000002E-2</c:v>
                </c:pt>
                <c:pt idx="499">
                  <c:v>3.4013000000000002E-2</c:v>
                </c:pt>
                <c:pt idx="500">
                  <c:v>3.3001000000000003E-2</c:v>
                </c:pt>
                <c:pt idx="501">
                  <c:v>3.2273000000000003E-2</c:v>
                </c:pt>
                <c:pt idx="502">
                  <c:v>3.2147000000000002E-2</c:v>
                </c:pt>
                <c:pt idx="503">
                  <c:v>3.1934999999999998E-2</c:v>
                </c:pt>
                <c:pt idx="504">
                  <c:v>3.0806E-2</c:v>
                </c:pt>
                <c:pt idx="505">
                  <c:v>3.0745000000000001E-2</c:v>
                </c:pt>
                <c:pt idx="506">
                  <c:v>3.0428E-2</c:v>
                </c:pt>
                <c:pt idx="507">
                  <c:v>2.9928E-2</c:v>
                </c:pt>
                <c:pt idx="508">
                  <c:v>2.9853000000000001E-2</c:v>
                </c:pt>
                <c:pt idx="509">
                  <c:v>2.9531000000000002E-2</c:v>
                </c:pt>
                <c:pt idx="510">
                  <c:v>2.9498E-2</c:v>
                </c:pt>
                <c:pt idx="511">
                  <c:v>2.9510000000000002E-2</c:v>
                </c:pt>
                <c:pt idx="512">
                  <c:v>2.9430000000000001E-2</c:v>
                </c:pt>
                <c:pt idx="513">
                  <c:v>2.963E-2</c:v>
                </c:pt>
                <c:pt idx="514">
                  <c:v>3.0030000000000001E-2</c:v>
                </c:pt>
                <c:pt idx="515">
                  <c:v>3.0127999999999999E-2</c:v>
                </c:pt>
                <c:pt idx="516">
                  <c:v>3.0370999999999999E-2</c:v>
                </c:pt>
                <c:pt idx="517">
                  <c:v>3.0232999999999999E-2</c:v>
                </c:pt>
                <c:pt idx="518">
                  <c:v>3.0268E-2</c:v>
                </c:pt>
                <c:pt idx="519">
                  <c:v>3.0596999999999999E-2</c:v>
                </c:pt>
                <c:pt idx="520">
                  <c:v>3.1171000000000001E-2</c:v>
                </c:pt>
                <c:pt idx="521">
                  <c:v>3.1057999999999999E-2</c:v>
                </c:pt>
                <c:pt idx="522">
                  <c:v>3.0849999999999999E-2</c:v>
                </c:pt>
                <c:pt idx="523">
                  <c:v>3.0564999999999998E-2</c:v>
                </c:pt>
                <c:pt idx="524">
                  <c:v>3.0536000000000001E-2</c:v>
                </c:pt>
                <c:pt idx="525">
                  <c:v>3.0055999999999999E-2</c:v>
                </c:pt>
                <c:pt idx="526">
                  <c:v>2.9818000000000001E-2</c:v>
                </c:pt>
                <c:pt idx="527">
                  <c:v>3.0564999999999998E-2</c:v>
                </c:pt>
                <c:pt idx="528">
                  <c:v>3.0693999999999999E-2</c:v>
                </c:pt>
                <c:pt idx="529">
                  <c:v>3.0800000000000001E-2</c:v>
                </c:pt>
                <c:pt idx="530">
                  <c:v>3.1390000000000001E-2</c:v>
                </c:pt>
                <c:pt idx="531">
                  <c:v>3.2489999999999998E-2</c:v>
                </c:pt>
                <c:pt idx="532">
                  <c:v>3.4715999999999997E-2</c:v>
                </c:pt>
                <c:pt idx="533">
                  <c:v>4.0776E-2</c:v>
                </c:pt>
                <c:pt idx="534">
                  <c:v>5.0714000000000002E-2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C30-4CE7-AAD2-0254A739D6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5342480"/>
        <c:axId val="835342808"/>
      </c:lineChart>
      <c:catAx>
        <c:axId val="83534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US" sz="1800" b="0" i="0" u="none" strike="noStrike" kern="1200" baseline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  <a:cs typeface="+mn-cs"/>
                  </a:defRPr>
                </a:pPr>
                <a:r>
                  <a:rPr lang="en-US"/>
                  <a:t>Wavelength (nm)</a:t>
                </a:r>
              </a:p>
            </c:rich>
          </c:tx>
          <c:layout>
            <c:manualLayout>
              <c:xMode val="edge"/>
              <c:yMode val="edge"/>
              <c:x val="0.35658853113914502"/>
              <c:y val="0.913386142789943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US" sz="1800" b="0" i="0" u="none" strike="noStrike" kern="1200" baseline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Palatino"/>
                  <a:ea typeface="Verdana" panose="020B0604030504040204" pitchFamily="34" charset="0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835342808"/>
        <c:crosses val="autoZero"/>
        <c:auto val="1"/>
        <c:lblAlgn val="ctr"/>
        <c:lblOffset val="150"/>
        <c:tickLblSkip val="120"/>
        <c:tickMarkSkip val="1"/>
        <c:noMultiLvlLbl val="0"/>
      </c:catAx>
      <c:valAx>
        <c:axId val="835342808"/>
        <c:scaling>
          <c:orientation val="minMax"/>
          <c:max val="1.08"/>
          <c:min val="-0.0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3">
                <a:lumMod val="20000"/>
                <a:lumOff val="80000"/>
              </a:schemeClr>
            </a:solidFill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83534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846824893608417"/>
          <c:y val="0.18529094517327432"/>
          <c:w val="0.40618717427789103"/>
          <c:h val="0.21182981854595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baseline="0">
              <a:solidFill>
                <a:schemeClr val="accent3">
                  <a:lumMod val="20000"/>
                  <a:lumOff val="80000"/>
                </a:schemeClr>
              </a:solidFill>
              <a:latin typeface="Palatino"/>
              <a:ea typeface="Verdana" panose="020B0604030504040204" pitchFamily="34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2700"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en-US" sz="1800">
          <a:solidFill>
            <a:schemeClr val="accent3">
              <a:lumMod val="20000"/>
              <a:lumOff val="80000"/>
            </a:schemeClr>
          </a:solidFill>
          <a:latin typeface="Palatino"/>
          <a:ea typeface="Verdan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D37B6-A0C2-4145-BC8C-C62F2DBA9862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B2C82-2F6B-4160-8835-AC8F46A7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26833" cy="464185"/>
          </a:xfrm>
          <a:prstGeom prst="rect">
            <a:avLst/>
          </a:prstGeom>
        </p:spPr>
        <p:txBody>
          <a:bodyPr vert="horz" lIns="92942" tIns="46471" rIns="92942" bIns="4647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1" y="1"/>
            <a:ext cx="3026833" cy="464185"/>
          </a:xfrm>
          <a:prstGeom prst="rect">
            <a:avLst/>
          </a:prstGeom>
        </p:spPr>
        <p:txBody>
          <a:bodyPr vert="horz" lIns="92942" tIns="46471" rIns="92942" bIns="46471" rtlCol="0"/>
          <a:lstStyle>
            <a:lvl1pPr algn="r">
              <a:defRPr sz="1200"/>
            </a:lvl1pPr>
          </a:lstStyle>
          <a:p>
            <a:fld id="{8335F0E0-C2C6-B14E-9255-336B69FD66C6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42" tIns="46471" rIns="92942" bIns="464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9"/>
            <a:ext cx="5588000" cy="4177665"/>
          </a:xfrm>
          <a:prstGeom prst="rect">
            <a:avLst/>
          </a:prstGeom>
        </p:spPr>
        <p:txBody>
          <a:bodyPr vert="horz" lIns="92942" tIns="46471" rIns="92942" bIns="4647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5"/>
            <a:ext cx="3026833" cy="464185"/>
          </a:xfrm>
          <a:prstGeom prst="rect">
            <a:avLst/>
          </a:prstGeom>
        </p:spPr>
        <p:txBody>
          <a:bodyPr vert="horz" lIns="92942" tIns="46471" rIns="92942" bIns="4647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1" y="8817905"/>
            <a:ext cx="3026833" cy="464185"/>
          </a:xfrm>
          <a:prstGeom prst="rect">
            <a:avLst/>
          </a:prstGeom>
        </p:spPr>
        <p:txBody>
          <a:bodyPr vert="horz" lIns="92942" tIns="46471" rIns="92942" bIns="46471" rtlCol="0" anchor="b"/>
          <a:lstStyle>
            <a:lvl1pPr algn="r">
              <a:defRPr sz="1200"/>
            </a:lvl1pPr>
          </a:lstStyle>
          <a:p>
            <a:fld id="{801E148C-B8BC-664F-9A94-1B9922BE01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Light interacts richly with the objects around us, resulting in vibrant looking images.</a:t>
            </a:r>
          </a:p>
          <a:p>
            <a:pPr marL="228600" indent="-228600">
              <a:buAutoNum type="arabicPeriod"/>
            </a:pPr>
            <a:r>
              <a:rPr lang="en-US" dirty="0"/>
              <a:t> One such important interactions is how light’s intensity changes as a function off wavelength – called spectrum. </a:t>
            </a:r>
          </a:p>
          <a:p>
            <a:pPr marL="228600" indent="-228600">
              <a:buAutoNum type="arabicPeriod"/>
            </a:pPr>
            <a:r>
              <a:rPr lang="en-US" dirty="0"/>
              <a:t>Every object modifies the illuminant light in a specific manner, which is then captured by a camera resulting in the well known red, green and blue color images</a:t>
            </a:r>
          </a:p>
          <a:p>
            <a:pPr marL="228600" indent="-228600">
              <a:buAutoNum type="arabicPeriod"/>
            </a:pPr>
            <a:r>
              <a:rPr lang="en-US" dirty="0"/>
              <a:t>However, the higher dimensional counterpart of color, the spectrum, is a unique property of materials and is of great interest in several vision and scientific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47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 motivate the power iterative technique, consider a toy example, where the matrix X is a symmetric matrix, with a low-dimensional subspace shown as a plane</a:t>
            </a:r>
          </a:p>
          <a:p>
            <a:pPr marL="228600" indent="-228600">
              <a:buAutoNum type="arabicPeriod"/>
            </a:pPr>
            <a:r>
              <a:rPr lang="en-US" dirty="0"/>
              <a:t>Let v1 and v2 be its singular vectors</a:t>
            </a:r>
          </a:p>
          <a:p>
            <a:pPr marL="228600" indent="-228600">
              <a:buAutoNum type="arabicPeriod"/>
            </a:pPr>
            <a:r>
              <a:rPr lang="en-US" dirty="0"/>
              <a:t>Now consider a simple operation, where an arbitrary vector x0 is multiplied by the matrix X</a:t>
            </a:r>
          </a:p>
          <a:p>
            <a:pPr marL="228600" indent="-228600">
              <a:buAutoNum type="arabicPeriod"/>
            </a:pPr>
            <a:r>
              <a:rPr lang="en-US" dirty="0"/>
              <a:t>We observe that the projection, Xx0 always lies in the subspace of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make another fascinating observation</a:t>
            </a:r>
          </a:p>
          <a:p>
            <a:pPr marL="228600" indent="-228600">
              <a:buAutoNum type="arabicPeriod"/>
            </a:pPr>
            <a:r>
              <a:rPr lang="en-US" dirty="0"/>
              <a:t>As we take the input of the first projection and multiply with the matrix again, the resultant vector moves closer to the first eigenvector</a:t>
            </a:r>
          </a:p>
          <a:p>
            <a:pPr marL="228600" indent="-228600">
              <a:buAutoNum type="arabicPeriod"/>
            </a:pPr>
            <a:r>
              <a:rPr lang="en-US" dirty="0"/>
              <a:t>As the number of iterations are increased, the X raised to N times any arbitrary vector converges to first singular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0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 case of asymmetric matrices, we iterate between the subspaces spanned by X, and X transpose</a:t>
            </a:r>
          </a:p>
          <a:p>
            <a:pPr marL="228600" indent="-228600">
              <a:buAutoNum type="arabicPeriod"/>
            </a:pPr>
            <a:r>
              <a:rPr lang="en-US" dirty="0"/>
              <a:t>As with the symmetric case any arbitrary vector x0, when multiplied with X transpose, collapses to the subspace of X, and vice versa</a:t>
            </a:r>
          </a:p>
          <a:p>
            <a:pPr marL="228600" indent="-228600">
              <a:buAutoNum type="arabicPeriod"/>
            </a:pPr>
            <a:r>
              <a:rPr lang="en-US" dirty="0"/>
              <a:t>Similar to the symmetric case, the matrix vector products converge to the first, left and right singular vectors u1 and v1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82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can extend this procedure to obtain more than one singular vector by utilizing the intermittent matrix-vector multiplications</a:t>
            </a:r>
          </a:p>
          <a:p>
            <a:pPr marL="228600" indent="-228600">
              <a:buAutoNum type="arabicPeriod"/>
            </a:pPr>
            <a:r>
              <a:rPr lang="en-US" dirty="0"/>
              <a:t>A key observation we make about this process is that estimating a small set of singular vectors does not require us to know the entries of X, but only requires access to matrix-vector multiplications</a:t>
            </a:r>
          </a:p>
          <a:p>
            <a:pPr marL="228600" indent="-228600">
              <a:buAutoNum type="arabicPeriod"/>
            </a:pPr>
            <a:r>
              <a:rPr lang="en-US" dirty="0"/>
              <a:t>When applied to hyperspectral imaging, this would mean that we do not need to fully measure the whole hyperspectral image, but only need access to some linear operations on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80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idea of relying on matrix-vector products for explored in optical computing for light transport matrix, where the very high dimensional light transport matrix is probed by repeatedly projecting a pattern, capturing an image, and then </a:t>
            </a:r>
            <a:r>
              <a:rPr lang="en-US" dirty="0" err="1"/>
              <a:t>reprojecting</a:t>
            </a:r>
            <a:r>
              <a:rPr lang="en-US" dirty="0"/>
              <a:t> the captured image</a:t>
            </a:r>
          </a:p>
          <a:p>
            <a:pPr marL="228600" indent="-228600">
              <a:buAutoNum type="arabicPeriod"/>
            </a:pPr>
            <a:r>
              <a:rPr lang="en-US" dirty="0"/>
              <a:t>We apply this approach to HSIs </a:t>
            </a:r>
          </a:p>
          <a:p>
            <a:pPr marL="228600" indent="-228600">
              <a:buAutoNum type="arabicPeriod"/>
            </a:pPr>
            <a:r>
              <a:rPr lang="en-US" dirty="0"/>
              <a:t>In the next few slides, we will look at translating algebraic operations to optical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4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 us look at the first step, namely, right matrix multiplication</a:t>
            </a:r>
          </a:p>
          <a:p>
            <a:pPr marL="228600" indent="-228600">
              <a:buAutoNum type="arabicPeriod"/>
            </a:pPr>
            <a:r>
              <a:rPr lang="en-US" dirty="0"/>
              <a:t>Algebraically, we are looking at multiplying each row of the matrix X with the weights determined by nu, and summing up – resulting in an image</a:t>
            </a:r>
          </a:p>
          <a:p>
            <a:pPr marL="228600" indent="-228600">
              <a:buAutoNum type="arabicPeriod"/>
            </a:pPr>
            <a:r>
              <a:rPr lang="en-US" dirty="0"/>
              <a:t>Optically, this is implemented by capturing a grayscale image with a camera who’s spectral response is given by nu</a:t>
            </a:r>
          </a:p>
          <a:p>
            <a:pPr marL="228600" indent="-228600">
              <a:buAutoNum type="arabicPeriod"/>
            </a:pPr>
            <a:r>
              <a:rPr lang="en-US" dirty="0"/>
              <a:t>Such an optical setup is called a spectrally-programmable imager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16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Now let us consider the left matrix multiplication</a:t>
            </a:r>
          </a:p>
          <a:p>
            <a:pPr marL="228600" indent="-228600">
              <a:buAutoNum type="arabicPeriod"/>
            </a:pPr>
            <a:r>
              <a:rPr lang="en-US" dirty="0"/>
              <a:t>Algebraically, each column of the matrix X is multiplied by the weights given by nu and summed up – resulting in a spectral measurement</a:t>
            </a:r>
          </a:p>
          <a:p>
            <a:pPr marL="228600" indent="-228600">
              <a:buAutoNum type="arabicPeriod"/>
            </a:pPr>
            <a:r>
              <a:rPr lang="en-US" dirty="0"/>
              <a:t>Optically, this is implemented by coding the intensity of the scene with weights of nu and then measuring the average spectrum</a:t>
            </a:r>
          </a:p>
          <a:p>
            <a:pPr marL="228600" indent="-228600">
              <a:buAutoNum type="arabicPeriod"/>
            </a:pPr>
            <a:r>
              <a:rPr lang="en-US" dirty="0"/>
              <a:t>Such an optical setup is called a spatially-coded spectrometer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5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Now, as an example, to compute the first singular vector, we start with an arbitrary spectral filter to capture a grayscale image</a:t>
            </a:r>
          </a:p>
          <a:p>
            <a:pPr marL="228600" indent="-228600">
              <a:buAutoNum type="arabicPeriod"/>
            </a:pPr>
            <a:r>
              <a:rPr lang="en-US" dirty="0"/>
              <a:t>We then use the grayscale image to code the scene, and capture a single spectrum</a:t>
            </a:r>
          </a:p>
          <a:p>
            <a:pPr marL="228600" indent="-228600">
              <a:buAutoNum type="arabicPeriod"/>
            </a:pPr>
            <a:r>
              <a:rPr lang="en-US" dirty="0"/>
              <a:t>Then this spectrum is used to capture a grayscale image, and the process is repeated</a:t>
            </a:r>
          </a:p>
          <a:p>
            <a:pPr marL="228600" indent="-228600">
              <a:buAutoNum type="arabicPeriod"/>
            </a:pPr>
            <a:r>
              <a:rPr lang="en-US" dirty="0"/>
              <a:t>This results in the most dominant singular vector u1, v1</a:t>
            </a:r>
          </a:p>
          <a:p>
            <a:pPr marL="228600" indent="-228600">
              <a:buAutoNum type="arabicPeriod"/>
            </a:pPr>
            <a:r>
              <a:rPr lang="en-US" dirty="0"/>
              <a:t>To achieve this, we did not need the full hyperspectral image, but only two </a:t>
            </a:r>
            <a:r>
              <a:rPr lang="en-US" dirty="0" err="1"/>
              <a:t>simiple</a:t>
            </a:r>
            <a:r>
              <a:rPr lang="en-US" dirty="0"/>
              <a:t> optical operators</a:t>
            </a:r>
          </a:p>
          <a:p>
            <a:pPr marL="228600" indent="-228600">
              <a:buAutoNum type="arabicPeriod"/>
            </a:pPr>
            <a:r>
              <a:rPr lang="en-US" dirty="0"/>
              <a:t>We call this setup KRISM – standing for </a:t>
            </a:r>
            <a:r>
              <a:rPr lang="en-US" dirty="0" err="1"/>
              <a:t>Krylov</a:t>
            </a:r>
            <a:r>
              <a:rPr lang="en-US" dirty="0"/>
              <a:t> subspace-based Imaging and Spectrometry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9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 us look at results from various hyperspectral imaging approaches with low spectral resolution with 30 bands</a:t>
            </a:r>
          </a:p>
          <a:p>
            <a:pPr marL="228600" indent="-228600">
              <a:buAutoNum type="arabicPeriod"/>
            </a:pPr>
            <a:r>
              <a:rPr lang="en-US" dirty="0"/>
              <a:t>The work by Lin and others captured a single snapshot image of the scene, and recovered the hyperspectral imaging using overcomplete dictionaries</a:t>
            </a:r>
          </a:p>
          <a:p>
            <a:pPr marL="228600" indent="-228600">
              <a:buAutoNum type="arabicPeriod"/>
            </a:pPr>
            <a:r>
              <a:rPr lang="en-US" dirty="0"/>
              <a:t>Choi and others improved upon this by recovering using artificial neural networks</a:t>
            </a:r>
          </a:p>
          <a:p>
            <a:pPr marL="228600" indent="-228600">
              <a:buAutoNum type="arabicPeriod"/>
            </a:pPr>
            <a:r>
              <a:rPr lang="en-US" dirty="0"/>
              <a:t>A fair comparison would then be a rank-1 approximation using KRISM – whereas a more accurate result would require a rank-4 approximation</a:t>
            </a:r>
          </a:p>
          <a:p>
            <a:pPr marL="228600" indent="-228600">
              <a:buAutoNum type="arabicPeriod"/>
            </a:pPr>
            <a:r>
              <a:rPr lang="en-US" dirty="0"/>
              <a:t>Indeed, snapshot approaches are competitive options when spectral resolution is low – however, they do not scale well for higher spectral resolutions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For higher spectral resolution, such as 200 or more spectral bands, there are several multi-frame approaches</a:t>
            </a:r>
          </a:p>
          <a:p>
            <a:pPr marL="228600" indent="-228600">
              <a:buAutoNum type="arabicPeriod"/>
            </a:pPr>
            <a:r>
              <a:rPr lang="en-US" dirty="0"/>
              <a:t>Sun and Kelly’s approach relies on a single-pixel camera architecture, with photodetector replaced by a spectrometer</a:t>
            </a:r>
          </a:p>
          <a:p>
            <a:pPr marL="228600" indent="-228600">
              <a:buAutoNum type="arabicPeriod"/>
            </a:pPr>
            <a:r>
              <a:rPr lang="en-US" dirty="0"/>
              <a:t>Kittle and other’s approach is a variant of CASSI, where multiple images are captured with different spatial masks</a:t>
            </a:r>
          </a:p>
          <a:p>
            <a:pPr marL="228600" indent="-228600">
              <a:buAutoNum type="arabicPeriod"/>
            </a:pPr>
            <a:r>
              <a:rPr lang="en-US" dirty="0"/>
              <a:t>A non-adaptive variant of KRISM is the low-rank compressive sensing work by Fazel, which relies on random row and column projections – which results in better reconstruction than other existing approaches,</a:t>
            </a:r>
          </a:p>
          <a:p>
            <a:pPr marL="228600" indent="-228600">
              <a:buAutoNum type="arabicPeriod"/>
            </a:pPr>
            <a:r>
              <a:rPr lang="en-US" dirty="0"/>
              <a:t>However, KRISM outperforms all other approaches in terms of accuracy, as well as fewest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9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Capturing spectral profile at each spatial location can be achieved via a hyperspectral camera, which results in a stack of images at narrowband wavelength ranges.</a:t>
            </a:r>
          </a:p>
          <a:p>
            <a:pPr marL="228600" indent="-228600">
              <a:buAutoNum type="arabicPeriod"/>
            </a:pPr>
            <a:r>
              <a:rPr lang="en-US" dirty="0"/>
              <a:t>The resultant set of images is called a hyperspectral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7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 us look at the overall merits of various approaches</a:t>
            </a:r>
          </a:p>
          <a:p>
            <a:pPr marL="228600" indent="-228600">
              <a:buAutoNum type="arabicPeriod"/>
            </a:pPr>
            <a:r>
              <a:rPr lang="en-US" dirty="0"/>
              <a:t>Snapshot approaches are well suited for low spectral resolution, and requires capture of a single image, with a simple optical setup</a:t>
            </a:r>
          </a:p>
          <a:p>
            <a:pPr marL="228600" indent="-228600">
              <a:buAutoNum type="arabicPeriod"/>
            </a:pPr>
            <a:r>
              <a:rPr lang="en-US" dirty="0"/>
              <a:t>However, due to high compression ratios, there may be noise amplification, and is not suited for high spectral resolutions.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Multi-frame approaches are instead well suited for high spectral resolution – however, the realistic compression ratios are low, and require computationally expensive reconstruction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73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KRISM is well suited for high spectral resolution, requires very few measurements, and is practically reconstruction free</a:t>
            </a:r>
          </a:p>
          <a:p>
            <a:pPr marL="228600" indent="-228600">
              <a:buAutoNum type="arabicPeriod"/>
            </a:pPr>
            <a:r>
              <a:rPr lang="en-US" dirty="0"/>
              <a:t>However, KRISM may not be the right solution for low spectral resolution, and also requires complex optics.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We now evaluate the efficacy of our optical setup with real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32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built a compact optical setup that relies on polarization to switch between spatial and spectral coding</a:t>
            </a:r>
          </a:p>
          <a:p>
            <a:pPr marL="228600" indent="-228600">
              <a:buAutoNum type="arabicPeriod"/>
            </a:pPr>
            <a:r>
              <a:rPr lang="en-US" dirty="0"/>
              <a:t>Our setup consists of an objective lens that focuses on the scene,</a:t>
            </a:r>
          </a:p>
          <a:p>
            <a:pPr marL="228600" indent="-228600">
              <a:buAutoNum type="arabicPeriod"/>
            </a:pPr>
            <a:r>
              <a:rPr lang="en-US" dirty="0"/>
              <a:t>A coded aperture assembly that ensures simultaneously high spectral and spatial resolutions,</a:t>
            </a:r>
          </a:p>
          <a:p>
            <a:pPr marL="228600" indent="-228600">
              <a:buAutoNum type="arabicPeriod"/>
            </a:pPr>
            <a:r>
              <a:rPr lang="en-US" dirty="0"/>
              <a:t>A diffraction grating to spread spectrum of the scene,</a:t>
            </a:r>
          </a:p>
          <a:p>
            <a:pPr marL="228600" indent="-228600">
              <a:buAutoNum type="arabicPeriod"/>
            </a:pPr>
            <a:r>
              <a:rPr lang="en-US" dirty="0"/>
              <a:t>A spatial light modulator to perform spectral or spatial coding,</a:t>
            </a:r>
          </a:p>
          <a:p>
            <a:pPr marL="228600" indent="-228600">
              <a:buAutoNum type="arabicPeriod"/>
            </a:pPr>
            <a:r>
              <a:rPr lang="en-US" dirty="0"/>
              <a:t>And a camera to capture measurements</a:t>
            </a:r>
          </a:p>
          <a:p>
            <a:pPr marL="228600" indent="-228600">
              <a:buAutoNum type="arabicPeriod"/>
            </a:pPr>
            <a:r>
              <a:rPr lang="en-US" dirty="0"/>
              <a:t>Along with these, we have a polarization selector that switches between spatial and spectral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26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When the polarization switch is set to allow p-polarization, light follows a straight path, which focuses the image on the SLM, allowing us to code the space, </a:t>
            </a:r>
          </a:p>
          <a:p>
            <a:pPr marL="228600" indent="-228600">
              <a:buAutoNum type="arabicPeriod"/>
            </a:pPr>
            <a:r>
              <a:rPr lang="en-US" dirty="0"/>
              <a:t>This forms a rainbow plane on the camera – spectrum can then be obtained by picking a single row of the rainbow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25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When light is S-polarized, light follows an alternate path that focuses the rainbow plane on the SLM, allowing us to code the spectrum,</a:t>
            </a:r>
          </a:p>
          <a:p>
            <a:pPr marL="228600" indent="-228600">
              <a:buAutoNum type="arabicPeriod"/>
            </a:pPr>
            <a:r>
              <a:rPr lang="en-US" dirty="0"/>
              <a:t>And measure the spatial images</a:t>
            </a:r>
          </a:p>
          <a:p>
            <a:pPr marL="228600" indent="-228600">
              <a:buAutoNum type="arabicPeriod"/>
            </a:pPr>
            <a:r>
              <a:rPr lang="en-US" dirty="0"/>
              <a:t>We next see the </a:t>
            </a:r>
            <a:r>
              <a:rPr lang="en-US" dirty="0" err="1"/>
              <a:t>Krylov</a:t>
            </a:r>
            <a:r>
              <a:rPr lang="en-US" dirty="0"/>
              <a:t> iterations of the setup in 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84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first visualize the </a:t>
            </a:r>
            <a:r>
              <a:rPr lang="en-US" dirty="0" err="1"/>
              <a:t>Krylov</a:t>
            </a:r>
            <a:r>
              <a:rPr lang="en-US" dirty="0"/>
              <a:t> subspace iterations for a scene consisting of four colorful dice</a:t>
            </a:r>
          </a:p>
          <a:p>
            <a:pPr marL="228600" indent="-228600">
              <a:buAutoNum type="arabicPeriod"/>
            </a:pPr>
            <a:r>
              <a:rPr lang="en-US" dirty="0"/>
              <a:t>We start by measuring spectrum, by coding the space with an all-ones image, as shown – which results in a single spectral measurement</a:t>
            </a:r>
          </a:p>
          <a:p>
            <a:pPr marL="228600" indent="-228600">
              <a:buAutoNum type="arabicPeriod"/>
            </a:pPr>
            <a:r>
              <a:rPr lang="en-US" dirty="0"/>
              <a:t>This spectral measurement is then used as a filter to capture a grayscale image – which completes the first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09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second iteration then consists of using the image from the first iteration to measure a second spectral measurement</a:t>
            </a:r>
          </a:p>
          <a:p>
            <a:pPr marL="228600" indent="-228600">
              <a:buAutoNum type="arabicPeriod"/>
            </a:pPr>
            <a:r>
              <a:rPr lang="en-US" dirty="0"/>
              <a:t>Which is then used as a filter to capture the second spatial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39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We then repeat the process for some more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7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 And finds use in several real world scenarios such as environmental monitoring, medical diagnostics, and geosciences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47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Which leads to capturing progressively more information about the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23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After as few as six iterations, the optically measured singular vectors are very close to computed singular vectors, which required more than 200 images – underlying the accuracy and efficiency of our proposed approach.</a:t>
            </a:r>
          </a:p>
          <a:p>
            <a:pPr marL="228600" indent="-228600">
              <a:buAutoNum type="arabicPeriod"/>
            </a:pPr>
            <a:r>
              <a:rPr lang="en-US" dirty="0"/>
              <a:t>Since the iterations involve capturing images with broadband spectral filters, we do not block all the light – resulting in very high SNR.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8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Our setup accurately captures reflectance properties of the scenes, as is evident from the closeness of the spectra of various color swatches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93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Finally, KRISM is highly appropriate for measuring very fine spectra and high spatial resolution</a:t>
            </a:r>
          </a:p>
          <a:p>
            <a:pPr marL="228600" indent="-228600">
              <a:buAutoNum type="arabicPeriod"/>
            </a:pPr>
            <a:r>
              <a:rPr lang="en-US" dirty="0"/>
              <a:t>To validate this, we illuminated a toy figurine with compact </a:t>
            </a:r>
            <a:r>
              <a:rPr lang="en-US" dirty="0" err="1"/>
              <a:t>fluorescenetlamp</a:t>
            </a:r>
            <a:r>
              <a:rPr lang="en-US" dirty="0"/>
              <a:t> – which has sharp peaks </a:t>
            </a:r>
          </a:p>
          <a:p>
            <a:pPr marL="228600" indent="-228600">
              <a:buAutoNum type="arabicPeriod"/>
            </a:pPr>
            <a:r>
              <a:rPr lang="en-US" dirty="0"/>
              <a:t>Our approach can capture hyperspectral images with 3nm spectral resolution, and 1 micron spatial resolution – all at a high measurement compression ratio of 20times or higher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09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 conclusion, we proposed KRISM – an efficient hyperspectral camera that alternates between spectrally coded imaging and spatially coded spectral measurements.</a:t>
            </a:r>
          </a:p>
          <a:p>
            <a:pPr marL="228600" indent="-228600">
              <a:buAutoNum type="arabicPeriod"/>
            </a:pPr>
            <a:r>
              <a:rPr lang="en-US" dirty="0"/>
              <a:t>This optically evaluates the low-rank approximation – requiring very few measurements</a:t>
            </a:r>
          </a:p>
          <a:p>
            <a:pPr marL="228600" indent="-228600">
              <a:buAutoNum type="arabicPeriod"/>
            </a:pPr>
            <a:r>
              <a:rPr lang="en-US" dirty="0"/>
              <a:t>Due to the feedback between spatial and spectral measurements, we built an adaptive imager – leading to high SNR</a:t>
            </a:r>
          </a:p>
          <a:p>
            <a:pPr marL="228600" indent="-228600">
              <a:buAutoNum type="arabicPeriod"/>
            </a:pPr>
            <a:r>
              <a:rPr lang="en-US" dirty="0"/>
              <a:t>Finally, we showed that we can achieve very high resolution, independent of the number of measurements.</a:t>
            </a:r>
          </a:p>
          <a:p>
            <a:pPr marL="228600" indent="-228600">
              <a:buAutoNum type="arabicPeriod"/>
            </a:pPr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27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introduce KRISM, a new evolution in hyperspectral imaging for fast, efficient, and high resolution imaging</a:t>
            </a:r>
          </a:p>
          <a:p>
            <a:pPr marL="228600" indent="-228600">
              <a:buAutoNum type="arabicPeriod"/>
            </a:pPr>
            <a:r>
              <a:rPr lang="en-US" dirty="0"/>
              <a:t>KRISM is a novel adaptive imager that is capable of high spatial, and spectral resolution, while requiring twenty times fewer measurements than traditional imagers</a:t>
            </a:r>
          </a:p>
          <a:p>
            <a:pPr marL="228600" indent="-228600">
              <a:buAutoNum type="arabicPeriod"/>
            </a:pPr>
            <a:r>
              <a:rPr lang="en-US" dirty="0"/>
              <a:t>Our contributions rely on the idea of optically computing a low-rank approximation of the hyperspectral image, which leads to highly efficient sampling</a:t>
            </a:r>
          </a:p>
          <a:p>
            <a:pPr marL="228600" indent="-228600">
              <a:buAutoNum type="arabicPeriod"/>
            </a:pPr>
            <a:r>
              <a:rPr lang="en-US" dirty="0"/>
              <a:t>To understand our contributions, we first look at traditional hyperspectral cameras and their drawbacks.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9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Off-the shelf hyperspectral cameras work by scanning each </a:t>
            </a:r>
            <a:r>
              <a:rPr lang="en-US" dirty="0" err="1"/>
              <a:t>spatio</a:t>
            </a:r>
            <a:r>
              <a:rPr lang="en-US" dirty="0"/>
              <a:t>-spectral voxel at a time</a:t>
            </a:r>
          </a:p>
          <a:p>
            <a:pPr marL="228600" indent="-228600">
              <a:buAutoNum type="arabicPeriod"/>
            </a:pPr>
            <a:r>
              <a:rPr lang="en-US" dirty="0"/>
              <a:t>A good example is the tunable-filter based camera</a:t>
            </a:r>
          </a:p>
          <a:p>
            <a:pPr marL="228600" indent="-228600">
              <a:buAutoNum type="arabicPeriod"/>
            </a:pPr>
            <a:r>
              <a:rPr lang="en-US" dirty="0"/>
              <a:t>Here, a grayscale camera is equipped with a programmable, narrowband spectral filter</a:t>
            </a:r>
          </a:p>
          <a:p>
            <a:pPr marL="228600" indent="-228600">
              <a:buAutoNum type="arabicPeriod"/>
            </a:pPr>
            <a:r>
              <a:rPr lang="en-US" dirty="0"/>
              <a:t>By sweeping the narrowband wavelengths across the spectral range, we can capture the full hyperspectral image</a:t>
            </a:r>
          </a:p>
          <a:p>
            <a:pPr marL="228600" indent="-228600">
              <a:buAutoNum type="arabicPeriod"/>
            </a:pPr>
            <a:r>
              <a:rPr lang="en-US" dirty="0"/>
              <a:t>Such a setup faces two major drawbacks – namely that the number of measurements are quite large – for a megapixel image with 100 spectral bands, this is a hundred million voxels</a:t>
            </a:r>
          </a:p>
          <a:p>
            <a:pPr marL="228600" indent="-228600">
              <a:buAutoNum type="arabicPeriod"/>
            </a:pPr>
            <a:r>
              <a:rPr lang="en-US" dirty="0"/>
              <a:t>Second, due to narrowband spectral filters, most light is blocked in every measurement, leading to severe loss in signal to noise ratio.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5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 common approach to overcoming the measurement burden is to rely on capturing a small set of multiplexed measurements</a:t>
            </a:r>
          </a:p>
          <a:p>
            <a:pPr marL="228600" indent="-228600">
              <a:buAutoNum type="arabicPeriod"/>
            </a:pPr>
            <a:r>
              <a:rPr lang="en-US" dirty="0"/>
              <a:t>Typically, this involves a single snapshot measurement with spatial and spectral multiplexing, and then relying on signal priors, such as sparse gradients to reconstruct the hyperspectral image</a:t>
            </a:r>
          </a:p>
          <a:p>
            <a:pPr marL="228600" indent="-228600">
              <a:buAutoNum type="arabicPeriod"/>
            </a:pPr>
            <a:r>
              <a:rPr lang="en-US" dirty="0"/>
              <a:t>Solving the linear inverse problem involves optimization problems such as l1 minimizers, or more recently, data-driven approaches such as neural networks.</a:t>
            </a:r>
          </a:p>
          <a:p>
            <a:pPr marL="228600" indent="-228600">
              <a:buAutoNum type="arabicPeriod"/>
            </a:pPr>
            <a:r>
              <a:rPr lang="en-US" dirty="0"/>
              <a:t>Despite the appeal of a snapshot approach, the high compression in measurements means that there are far more unknowns, leading to noise amplification, and overly smooth spectral profiles</a:t>
            </a:r>
          </a:p>
          <a:p>
            <a:pPr marL="228600" indent="-228600">
              <a:buAutoNum type="arabicPeriod"/>
            </a:pPr>
            <a:r>
              <a:rPr lang="en-US" dirty="0"/>
              <a:t>We then ask the question, can we build imagers to sample only the relevant parts of the signal?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 do so, we first briefly look at the structure of hyperspectral images.</a:t>
            </a:r>
          </a:p>
          <a:p>
            <a:pPr marL="228600" indent="-228600">
              <a:buAutoNum type="arabicPeriod"/>
            </a:pPr>
            <a:r>
              <a:rPr lang="en-US" dirty="0"/>
              <a:t>Despite the high dimensionality of hyperspectral images, they are often low-dimensional signals</a:t>
            </a:r>
          </a:p>
          <a:p>
            <a:pPr marL="228600" indent="-228600">
              <a:buAutoNum type="arabicPeriod"/>
            </a:pPr>
            <a:r>
              <a:rPr lang="en-US" dirty="0"/>
              <a:t>To appreciate this, let us look at the spectral profiles at some locations in a natural scene – we see that the spectra are highly correlated – the reason being that spectral profiles of a material are similar in all points in space</a:t>
            </a:r>
          </a:p>
          <a:p>
            <a:pPr marL="228600" indent="-228600">
              <a:buAutoNum type="arabicPeriod"/>
            </a:pPr>
            <a:r>
              <a:rPr lang="en-US" dirty="0"/>
              <a:t>We can then represent all spectral profiles in the scene as a combination of a small set of basis spectral profiles. </a:t>
            </a:r>
          </a:p>
          <a:p>
            <a:pPr marL="228600" indent="-228600">
              <a:buAutoNum type="arabicPeriod"/>
            </a:pPr>
            <a:r>
              <a:rPr lang="en-US" dirty="0"/>
              <a:t>However, these basis spectra are unknown, and are specific to each scene</a:t>
            </a:r>
          </a:p>
          <a:p>
            <a:pPr marL="228600" indent="-228600">
              <a:buAutoNum type="arabicPeriod"/>
            </a:pPr>
            <a:r>
              <a:rPr lang="en-US" dirty="0"/>
              <a:t>Let us then formalize the signal model of hyperspectral images, and understand how we can exploit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3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Mathematically, we can state that hyperspectral images are low-rank</a:t>
            </a:r>
          </a:p>
          <a:p>
            <a:pPr marL="228600" indent="-228600">
              <a:buAutoNum type="arabicPeriod"/>
            </a:pPr>
            <a:r>
              <a:rPr lang="en-US" dirty="0"/>
              <a:t>Specifically, if we reshape the 3 dimensional hyperspectral image in to a 2D matrix, where each column is an image, and each row is a spectral profile, we observe that this 2D matrix is low rank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0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 simple approach to exploit the low-rank model would be to rely on compressive sensing strategy – we can capture random linear projections, and then utilize the low-</a:t>
            </a:r>
            <a:r>
              <a:rPr lang="en-US" dirty="0" err="1"/>
              <a:t>rankedness</a:t>
            </a:r>
            <a:r>
              <a:rPr lang="en-US" dirty="0"/>
              <a:t> as a </a:t>
            </a:r>
            <a:r>
              <a:rPr lang="en-US" dirty="0" err="1"/>
              <a:t>regularizer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However, such a solution is often slow, and prone to noise amplification</a:t>
            </a:r>
          </a:p>
          <a:p>
            <a:pPr marL="228600" indent="-228600">
              <a:buAutoNum type="arabicPeriod"/>
            </a:pPr>
            <a:r>
              <a:rPr lang="en-US" dirty="0"/>
              <a:t>Can we instead directly tease out the low-rank subspace without measuring the whole hyperspectral image?</a:t>
            </a:r>
          </a:p>
          <a:p>
            <a:pPr marL="228600" indent="-228600">
              <a:buAutoNum type="arabicPeriod"/>
            </a:pPr>
            <a:r>
              <a:rPr lang="en-US" dirty="0"/>
              <a:t>To do so, we look at a powerful tool in linear algebra, called the power iterative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9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3E5D-9CD3-4E2A-81A0-6532C120E125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8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6D372-6959-49A6-9477-DFD4CFAECB52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CF0E-AA6A-4663-AB59-7637D67A5A8B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94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05F8FF-42B8-8543-ADEE-5E54C0527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A98B98-9001-EC4F-B734-7CF45C9852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79015" y="1713001"/>
            <a:ext cx="6418051" cy="1574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92407-B675-EC4C-8E6B-56FE90672A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8836" y="4064000"/>
            <a:ext cx="6111486" cy="685553"/>
          </a:xfrm>
        </p:spPr>
        <p:txBody>
          <a:bodyPr tIns="0" bIns="0" anchor="b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23EDB-27DD-5147-BFFF-2C66925FA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8836" y="4763979"/>
            <a:ext cx="6121964" cy="840756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B767E6-C2F0-5F46-96F8-51521B59639E}"/>
              </a:ext>
            </a:extLst>
          </p:cNvPr>
          <p:cNvCxnSpPr/>
          <p:nvPr userDrawn="1"/>
        </p:nvCxnSpPr>
        <p:spPr>
          <a:xfrm>
            <a:off x="5373511" y="3838222"/>
            <a:ext cx="611857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A91715C-66ED-A64A-B801-A25E70A98B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040" y="6327241"/>
            <a:ext cx="41148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73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A25431-C3E8-3A4E-9E63-197FD5AFB7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BC7DF0-BD17-CE4B-8B14-ED0591457A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5894" y="440926"/>
            <a:ext cx="2062713" cy="50594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00BC7-1A2E-BF44-BA1B-D85317DC3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5378" y="3009845"/>
            <a:ext cx="3298472" cy="479079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800" b="1" cap="all" baseline="0">
                <a:solidFill>
                  <a:schemeClr val="bg1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84B214-955B-2047-B87E-A965510331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61845" y="3543879"/>
            <a:ext cx="3292005" cy="1055688"/>
          </a:xfrm>
        </p:spPr>
        <p:txBody>
          <a:bodyPr lIns="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4BC26B-803F-CB4D-92A7-9D30B809C7E2}"/>
              </a:ext>
            </a:extLst>
          </p:cNvPr>
          <p:cNvCxnSpPr>
            <a:cxnSpLocks/>
          </p:cNvCxnSpPr>
          <p:nvPr userDrawn="1"/>
        </p:nvCxnSpPr>
        <p:spPr>
          <a:xfrm>
            <a:off x="8432800" y="2720622"/>
            <a:ext cx="332105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229C5AE0-0566-2B4B-8968-D49ED9A5AA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040" y="6327241"/>
            <a:ext cx="41148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25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0D4458-07DD-3A44-B9B5-26B2D3051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266" y="428978"/>
            <a:ext cx="4332901" cy="5520266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6A4C08-AAC1-A446-930B-62F54F052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7840" y="2208107"/>
            <a:ext cx="5988685" cy="6483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D76F35-8F5D-444F-8711-33637973B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8475" y="2971422"/>
            <a:ext cx="5988685" cy="268489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POSITION /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6615A6F-53C5-804B-A648-B59EE9920D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8475" y="3304446"/>
            <a:ext cx="5988685" cy="39040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 b="0" i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Place / Company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2C95F61-E96E-7449-BF10-7DE1418404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8475" y="3804357"/>
            <a:ext cx="5988685" cy="214488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Short Biography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8F16285-5DC7-A74F-9100-DA40B0D9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40" y="6327241"/>
            <a:ext cx="41148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B9284170-65A4-A147-93CD-BF938AA7E7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325128" y="6327876"/>
            <a:ext cx="436520" cy="365125"/>
          </a:xfrm>
        </p:spPr>
        <p:txBody>
          <a:bodyPr/>
          <a:lstStyle/>
          <a:p>
            <a:fld id="{ED7F4C82-5684-9D49-BB71-7E0F578F0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20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090D-9721-1E44-816F-12288D98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D942A-F780-834E-9151-C1E34A620C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0F66-4B25-744D-B250-372DB6FCFC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A61238-323A-D04B-A571-CD03ED04FE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439" y="1826582"/>
            <a:ext cx="11317874" cy="4099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4792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2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0BCA9-933B-144D-933F-DA1B95BA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77399-C03B-1746-9982-3605ED88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56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AA2FB0-C513-F64D-9B29-0BF0C80FA007}"/>
              </a:ext>
            </a:extLst>
          </p:cNvPr>
          <p:cNvSpPr/>
          <p:nvPr userDrawn="1"/>
        </p:nvSpPr>
        <p:spPr>
          <a:xfrm>
            <a:off x="7534656" y="1433690"/>
            <a:ext cx="4657345" cy="4504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0D4458-07DD-3A44-B9B5-26B2D3051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3689"/>
            <a:ext cx="7534656" cy="450426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FFF165-98DD-254C-95C9-338256CF8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4975" y="1851378"/>
            <a:ext cx="3624263" cy="3759200"/>
          </a:xfrm>
        </p:spPr>
        <p:txBody>
          <a:bodyPr>
            <a:normAutofit/>
          </a:bodyPr>
          <a:lstStyle>
            <a:lvl1pPr>
              <a:buClr>
                <a:schemeClr val="accent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7392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80121-DF8E-834A-8E39-C9F8CC88A296}"/>
              </a:ext>
            </a:extLst>
          </p:cNvPr>
          <p:cNvSpPr/>
          <p:nvPr userDrawn="1"/>
        </p:nvSpPr>
        <p:spPr>
          <a:xfrm>
            <a:off x="425591" y="1753987"/>
            <a:ext cx="5202936" cy="3849624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DD79E-9F40-324E-87C1-776C84A7A09A}"/>
              </a:ext>
            </a:extLst>
          </p:cNvPr>
          <p:cNvSpPr/>
          <p:nvPr userDrawn="1"/>
        </p:nvSpPr>
        <p:spPr>
          <a:xfrm>
            <a:off x="425591" y="1753986"/>
            <a:ext cx="5202936" cy="10332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3F8A6-0B7B-5B4B-9516-E6B5BCBE1D0C}"/>
              </a:ext>
            </a:extLst>
          </p:cNvPr>
          <p:cNvSpPr/>
          <p:nvPr userDrawn="1"/>
        </p:nvSpPr>
        <p:spPr>
          <a:xfrm>
            <a:off x="6560852" y="1753987"/>
            <a:ext cx="5202936" cy="3849624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D897FC-C0BF-1E41-A349-A5F739192B72}"/>
              </a:ext>
            </a:extLst>
          </p:cNvPr>
          <p:cNvSpPr/>
          <p:nvPr userDrawn="1"/>
        </p:nvSpPr>
        <p:spPr>
          <a:xfrm>
            <a:off x="6560852" y="1753986"/>
            <a:ext cx="5202936" cy="1033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FB4CDD-307C-2A4E-BF8B-5A3763DADA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432" y="1945524"/>
            <a:ext cx="4637255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FB30A8-DF98-C942-BA46-596EF9ED40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8432" y="3050770"/>
            <a:ext cx="4637255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EA717DE-5448-6C4A-9156-E8940D4951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8253" y="1945524"/>
            <a:ext cx="4637255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9078BAA-09D8-FC4D-A59B-4D9D6477F7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8253" y="3050770"/>
            <a:ext cx="4637255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253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7A59-1A66-42BB-827F-84039D53F235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89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80121-DF8E-834A-8E39-C9F8CC88A296}"/>
              </a:ext>
            </a:extLst>
          </p:cNvPr>
          <p:cNvSpPr/>
          <p:nvPr userDrawn="1"/>
        </p:nvSpPr>
        <p:spPr>
          <a:xfrm>
            <a:off x="425591" y="1753987"/>
            <a:ext cx="3319272" cy="3849624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DD79E-9F40-324E-87C1-776C84A7A09A}"/>
              </a:ext>
            </a:extLst>
          </p:cNvPr>
          <p:cNvSpPr/>
          <p:nvPr userDrawn="1"/>
        </p:nvSpPr>
        <p:spPr>
          <a:xfrm>
            <a:off x="425591" y="1753986"/>
            <a:ext cx="3319272" cy="10332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918C67-9BB3-3C47-920B-BBACB2453AD6}"/>
              </a:ext>
            </a:extLst>
          </p:cNvPr>
          <p:cNvSpPr/>
          <p:nvPr userDrawn="1"/>
        </p:nvSpPr>
        <p:spPr>
          <a:xfrm>
            <a:off x="4434840" y="1753987"/>
            <a:ext cx="3319272" cy="3849624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884D95-47F0-DF42-B30F-4BC40FDE0BA7}"/>
              </a:ext>
            </a:extLst>
          </p:cNvPr>
          <p:cNvSpPr/>
          <p:nvPr userDrawn="1"/>
        </p:nvSpPr>
        <p:spPr>
          <a:xfrm>
            <a:off x="4434840" y="1753986"/>
            <a:ext cx="3319272" cy="1033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3F8A6-0B7B-5B4B-9516-E6B5BCBE1D0C}"/>
              </a:ext>
            </a:extLst>
          </p:cNvPr>
          <p:cNvSpPr/>
          <p:nvPr userDrawn="1"/>
        </p:nvSpPr>
        <p:spPr>
          <a:xfrm>
            <a:off x="8444089" y="1753987"/>
            <a:ext cx="3319272" cy="3849624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D897FC-C0BF-1E41-A349-A5F739192B72}"/>
              </a:ext>
            </a:extLst>
          </p:cNvPr>
          <p:cNvSpPr/>
          <p:nvPr userDrawn="1"/>
        </p:nvSpPr>
        <p:spPr>
          <a:xfrm>
            <a:off x="8444089" y="1753986"/>
            <a:ext cx="3319272" cy="1033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FB4CDD-307C-2A4E-BF8B-5A3763DADA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471" y="1945524"/>
            <a:ext cx="2751513" cy="6318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FB30A8-DF98-C942-BA46-596EF9ED40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471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96C6857-61A1-1546-8E3F-9F1C358917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8720" y="1945524"/>
            <a:ext cx="2751513" cy="6318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06273A8-D479-4649-8EA0-8AFB5F45ED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872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80327B0-36EB-6842-A40B-15BF5AEBD5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969" y="1945524"/>
            <a:ext cx="2751513" cy="6318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FF52BCF-74AA-0442-A653-ECEC9F305E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7969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933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0D4458-07DD-3A44-B9B5-26B2D3051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3689"/>
            <a:ext cx="4347556" cy="450426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AC3B2C1B-C9F3-F343-AC6B-C5845B97CE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8837" y="1433689"/>
            <a:ext cx="3900516" cy="219066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F16E4257-086B-DB4F-8EB6-C81CABF798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28837" y="3714043"/>
            <a:ext cx="3900516" cy="222391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AA2FB0-C513-F64D-9B29-0BF0C80FA007}"/>
              </a:ext>
            </a:extLst>
          </p:cNvPr>
          <p:cNvSpPr/>
          <p:nvPr userDrawn="1"/>
        </p:nvSpPr>
        <p:spPr>
          <a:xfrm>
            <a:off x="8410634" y="1433690"/>
            <a:ext cx="3781367" cy="4504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FFF165-98DD-254C-95C9-338256CF8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7869" y="1851378"/>
            <a:ext cx="2751369" cy="3759200"/>
          </a:xfrm>
        </p:spPr>
        <p:txBody>
          <a:bodyPr>
            <a:normAutofit/>
          </a:bodyPr>
          <a:lstStyle>
            <a:lvl1pPr>
              <a:buClr>
                <a:schemeClr val="accent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4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29-FD1C-400C-A12C-96CAA3F0AB9B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7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839B-FD56-4D70-ACF7-70969BC9BE27}" type="datetime1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6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5406-BA79-451D-A300-715353C0B230}" type="datetime1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23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CCFE-AF31-4192-AC88-900A8E5DC4E1}" type="datetime1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2203-B693-45B0-A350-EDE2925FC866}" type="datetime1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7E305-6359-416A-AD2E-867BB390D9E0}" type="datetime1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0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563C-E6F1-4A43-AB88-B53C1B9F0C32}" type="datetime1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9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A6B14-9DD1-4ED4-867F-836ECFEB3C0C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5188-E640-4B2B-A4E5-9817FAA18D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59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E20ED6-0E87-764C-B013-CC7857F7EED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6CE2AD-D331-8544-81DE-E7CE2C33930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9695895" y="440926"/>
            <a:ext cx="2062711" cy="5059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06AD2-233A-FF4C-B2DD-6A956BAE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284480"/>
            <a:ext cx="9001760" cy="904240"/>
          </a:xfrm>
          <a:prstGeom prst="rect">
            <a:avLst/>
          </a:prstGeom>
        </p:spPr>
        <p:txBody>
          <a:bodyPr vert="horz" lIns="0" tIns="457200" rIns="0" bIns="4572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4B65D-D93F-A740-A3D9-B740AD258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039" y="1828800"/>
            <a:ext cx="11322929" cy="4091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4265-0D13-4A4C-BA2C-6588E38CF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7040" y="6327241"/>
            <a:ext cx="4114800" cy="36576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 cap="all" spc="13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21A82-FFCF-CB4B-9DA2-0043AB13B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5128" y="6327876"/>
            <a:ext cx="4365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accent4"/>
                </a:solidFill>
              </a:defRPr>
            </a:lvl1pPr>
          </a:lstStyle>
          <a:p>
            <a:fld id="{ED7F4C82-5684-9D49-BB71-7E0F578F0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9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5138" indent="-2333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22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9163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525" indent="-2333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77.png"/><Relationship Id="rId5" Type="http://schemas.openxmlformats.org/officeDocument/2006/relationships/image" Target="../media/image78.png"/><Relationship Id="rId10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5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0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microsoft.com/office/2007/relationships/hdphoto" Target="../media/hdphoto6.wdp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56.png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12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88.png"/><Relationship Id="rId10" Type="http://schemas.openxmlformats.org/officeDocument/2006/relationships/image" Target="../media/image106.png"/><Relationship Id="rId4" Type="http://schemas.openxmlformats.org/officeDocument/2006/relationships/image" Target="../media/image56.png"/><Relationship Id="rId9" Type="http://schemas.openxmlformats.org/officeDocument/2006/relationships/image" Target="../media/image105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openxmlformats.org/officeDocument/2006/relationships/image" Target="../media/image62.jpeg"/><Relationship Id="rId3" Type="http://schemas.openxmlformats.org/officeDocument/2006/relationships/image" Target="../media/image560.png"/><Relationship Id="rId7" Type="http://schemas.openxmlformats.org/officeDocument/2006/relationships/image" Target="../media/image97.png"/><Relationship Id="rId12" Type="http://schemas.openxmlformats.org/officeDocument/2006/relationships/image" Target="../media/image109.png"/><Relationship Id="rId17" Type="http://schemas.openxmlformats.org/officeDocument/2006/relationships/image" Target="../media/image94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108.png"/><Relationship Id="rId5" Type="http://schemas.openxmlformats.org/officeDocument/2006/relationships/image" Target="../media/image900.png"/><Relationship Id="rId15" Type="http://schemas.openxmlformats.org/officeDocument/2006/relationships/image" Target="../media/image111.png"/><Relationship Id="rId10" Type="http://schemas.openxmlformats.org/officeDocument/2006/relationships/image" Target="../media/image92.jpeg"/><Relationship Id="rId4" Type="http://schemas.openxmlformats.org/officeDocument/2006/relationships/image" Target="../media/image620.png"/><Relationship Id="rId9" Type="http://schemas.openxmlformats.org/officeDocument/2006/relationships/image" Target="../media/image91.jpeg"/><Relationship Id="rId1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0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hart" Target="../charts/chart2.xml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jpe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e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15" Type="http://schemas.openxmlformats.org/officeDocument/2006/relationships/image" Target="../media/image1150.png"/><Relationship Id="rId4" Type="http://schemas.openxmlformats.org/officeDocument/2006/relationships/image" Target="../media/image139.png"/><Relationship Id="rId14" Type="http://schemas.openxmlformats.org/officeDocument/2006/relationships/image" Target="../media/image1140.png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4.png"/><Relationship Id="rId3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150.png"/><Relationship Id="rId19" Type="http://schemas.openxmlformats.org/officeDocument/2006/relationships/image" Target="../media/image145.svg"/><Relationship Id="rId14" Type="http://schemas.openxmlformats.org/officeDocument/2006/relationships/image" Target="../media/image11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7.png"/><Relationship Id="rId3" Type="http://schemas.openxmlformats.org/officeDocument/2006/relationships/image" Target="../media/image138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150.png"/><Relationship Id="rId19" Type="http://schemas.openxmlformats.org/officeDocument/2006/relationships/image" Target="../media/image148.svg"/><Relationship Id="rId14" Type="http://schemas.openxmlformats.org/officeDocument/2006/relationships/image" Target="../media/image1140.png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0.png"/><Relationship Id="rId3" Type="http://schemas.openxmlformats.org/officeDocument/2006/relationships/image" Target="../media/image138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150.png"/><Relationship Id="rId19" Type="http://schemas.openxmlformats.org/officeDocument/2006/relationships/image" Target="../media/image151.svg"/><Relationship Id="rId14" Type="http://schemas.openxmlformats.org/officeDocument/2006/relationships/image" Target="../media/image11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2.png"/><Relationship Id="rId18" Type="http://schemas.openxmlformats.org/officeDocument/2006/relationships/image" Target="../media/image1330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32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10.png"/><Relationship Id="rId20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sv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300.png"/><Relationship Id="rId10" Type="http://schemas.openxmlformats.org/officeDocument/2006/relationships/image" Target="../media/image159.png"/><Relationship Id="rId19" Type="http://schemas.openxmlformats.org/officeDocument/2006/relationships/image" Target="../media/image1340.png"/><Relationship Id="rId4" Type="http://schemas.openxmlformats.org/officeDocument/2006/relationships/image" Target="../media/image153.sv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6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165.png"/><Relationship Id="rId4" Type="http://schemas.microsoft.com/office/2007/relationships/hdphoto" Target="../media/hdphoto7.wdp"/><Relationship Id="rId9" Type="http://schemas.openxmlformats.org/officeDocument/2006/relationships/chart" Target="../charts/chart6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chart" Target="../charts/chart7.xml"/><Relationship Id="rId9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microsoft.com/office/2007/relationships/hdphoto" Target="../media/hdphoto6.wdp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10" Type="http://schemas.openxmlformats.org/officeDocument/2006/relationships/image" Target="../media/image43.png"/><Relationship Id="rId4" Type="http://schemas.openxmlformats.org/officeDocument/2006/relationships/chart" Target="../charts/chart1.xml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230.pn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50.png"/><Relationship Id="rId15" Type="http://schemas.microsoft.com/office/2007/relationships/hdphoto" Target="../media/hdphoto1.wdp"/><Relationship Id="rId10" Type="http://schemas.openxmlformats.org/officeDocument/2006/relationships/image" Target="../media/image34.jpeg"/><Relationship Id="rId4" Type="http://schemas.openxmlformats.org/officeDocument/2006/relationships/image" Target="../media/image240.png"/><Relationship Id="rId9" Type="http://schemas.openxmlformats.org/officeDocument/2006/relationships/image" Target="../media/image33.jpe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8.png"/><Relationship Id="rId5" Type="http://schemas.openxmlformats.org/officeDocument/2006/relationships/image" Target="../media/image400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microsoft.com/office/2007/relationships/hdphoto" Target="../media/hdphoto4.wdp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10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09ED-5BFD-FB4B-9C1A-C07F12487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8836" y="3962401"/>
            <a:ext cx="6111486" cy="1066800"/>
          </a:xfrm>
        </p:spPr>
        <p:txBody>
          <a:bodyPr>
            <a:normAutofit/>
          </a:bodyPr>
          <a:lstStyle/>
          <a:p>
            <a:r>
              <a:rPr lang="en-US" sz="2400" dirty="0"/>
              <a:t>KRISM – KRYLOV subspace based optical computing of hyperspectral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A7162-C406-B642-A8BA-D5CC33AD7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8836" y="5424379"/>
            <a:ext cx="6121964" cy="8407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Vishwanath Saragadam</a:t>
            </a:r>
          </a:p>
          <a:p>
            <a:r>
              <a:rPr lang="en-US" dirty="0"/>
              <a:t>Aswin C. </a:t>
            </a:r>
            <a:r>
              <a:rPr lang="en-US" dirty="0" err="1"/>
              <a:t>Sankaranarayanan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341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350026-3A00-41C7-8477-286F1C05F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" y="960739"/>
            <a:ext cx="3483236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AE2AA-8728-4B4E-AAD6-0A3A6691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200"/>
            <a:ext cx="10515600" cy="1325563"/>
          </a:xfrm>
        </p:spPr>
        <p:txBody>
          <a:bodyPr/>
          <a:lstStyle/>
          <a:p>
            <a:r>
              <a:rPr lang="en-US" dirty="0"/>
              <a:t>Low-rank as </a:t>
            </a:r>
            <a:r>
              <a:rPr lang="en-US" dirty="0" err="1"/>
              <a:t>Regularizer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B9B9B9D-5A24-45D9-A3F1-E336D5407C5E}"/>
              </a:ext>
            </a:extLst>
          </p:cNvPr>
          <p:cNvSpPr/>
          <p:nvPr/>
        </p:nvSpPr>
        <p:spPr>
          <a:xfrm>
            <a:off x="4020030" y="2064094"/>
            <a:ext cx="615351" cy="304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F3E6C9-675C-44BD-90B3-98485BF468B9}"/>
              </a:ext>
            </a:extLst>
          </p:cNvPr>
          <p:cNvSpPr/>
          <p:nvPr/>
        </p:nvSpPr>
        <p:spPr>
          <a:xfrm>
            <a:off x="4889594" y="1664043"/>
            <a:ext cx="2057400" cy="1104902"/>
          </a:xfrm>
          <a:prstGeom prst="roundRect">
            <a:avLst>
              <a:gd name="adj" fmla="val 57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Random Linear Projections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C50B0-39E5-4142-9B25-2AA2510B8B9C}"/>
                  </a:ext>
                </a:extLst>
              </p:cNvPr>
              <p:cNvSpPr txBox="1"/>
              <p:nvPr/>
            </p:nvSpPr>
            <p:spPr>
              <a:xfrm>
                <a:off x="457200" y="4729891"/>
                <a:ext cx="22463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C50B0-39E5-4142-9B25-2AA2510B8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729891"/>
                <a:ext cx="224639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5386E7-DB7C-4999-8BCA-E1E4E551E5B1}"/>
                  </a:ext>
                </a:extLst>
              </p:cNvPr>
              <p:cNvSpPr txBox="1"/>
              <p:nvPr/>
            </p:nvSpPr>
            <p:spPr>
              <a:xfrm>
                <a:off x="4714860" y="3007018"/>
                <a:ext cx="22463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5386E7-DB7C-4999-8BCA-E1E4E551E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60" y="3007018"/>
                <a:ext cx="2246390" cy="369332"/>
              </a:xfrm>
              <a:prstGeom prst="rect">
                <a:avLst/>
              </a:prstGeom>
              <a:blipFill>
                <a:blip r:embed="rId6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513FE989-E3C0-4707-B4A7-64A9AA1C3C1D}"/>
              </a:ext>
            </a:extLst>
          </p:cNvPr>
          <p:cNvSpPr/>
          <p:nvPr/>
        </p:nvSpPr>
        <p:spPr>
          <a:xfrm>
            <a:off x="7302407" y="2064094"/>
            <a:ext cx="615351" cy="304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C79EBC2-CB3B-4CA0-B789-2F7B7D68EFE5}"/>
                  </a:ext>
                </a:extLst>
              </p:cNvPr>
              <p:cNvSpPr/>
              <p:nvPr/>
            </p:nvSpPr>
            <p:spPr>
              <a:xfrm>
                <a:off x="8112300" y="1281971"/>
                <a:ext cx="3273584" cy="1869046"/>
              </a:xfrm>
              <a:prstGeom prst="roundRect">
                <a:avLst>
                  <a:gd name="adj" fmla="val 3149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Palatino"/>
                    <a:ea typeface="Verdana" panose="020B0604030504040204" pitchFamily="34" charset="0"/>
                  </a:rPr>
                  <a:t>Optimization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X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Y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𝒜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s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t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is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low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rank</m:t>
                      </m:r>
                    </m:oMath>
                  </m:oMathPara>
                </a14:m>
                <a:endParaRPr lang="en-US" dirty="0">
                  <a:latin typeface="Palatino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C79EBC2-CB3B-4CA0-B789-2F7B7D68E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300" y="1281971"/>
                <a:ext cx="3273584" cy="1869046"/>
              </a:xfrm>
              <a:prstGeom prst="roundRect">
                <a:avLst>
                  <a:gd name="adj" fmla="val 3149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A9E41C5-E24C-4560-9B3E-E699F34B8C21}"/>
              </a:ext>
            </a:extLst>
          </p:cNvPr>
          <p:cNvSpPr txBox="1"/>
          <p:nvPr/>
        </p:nvSpPr>
        <p:spPr>
          <a:xfrm>
            <a:off x="4543706" y="3960544"/>
            <a:ext cx="6951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Uses low-rank as a prior, not during sensing itself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D161AB-D48D-4584-872D-0718197A272E}"/>
              </a:ext>
            </a:extLst>
          </p:cNvPr>
          <p:cNvSpPr txBox="1"/>
          <p:nvPr/>
        </p:nvSpPr>
        <p:spPr>
          <a:xfrm>
            <a:off x="4985205" y="4444949"/>
            <a:ext cx="6068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Slow recovery, prone to noise amplification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D161AB-D48D-4584-872D-0718197A272E}"/>
              </a:ext>
            </a:extLst>
          </p:cNvPr>
          <p:cNvSpPr txBox="1"/>
          <p:nvPr/>
        </p:nvSpPr>
        <p:spPr>
          <a:xfrm>
            <a:off x="4292291" y="5294615"/>
            <a:ext cx="7454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Can we directly sense the low-rank subspace?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09C71F-A9F3-4552-B455-5852FE5C2F4E}"/>
              </a:ext>
            </a:extLst>
          </p:cNvPr>
          <p:cNvSpPr txBox="1"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Palatino"/>
                <a:ea typeface="Verdana" panose="020B0604030504040204" pitchFamily="34" charset="0"/>
              </a:rPr>
              <a:t>Fazel et al., “Compressive Sensing and Robust Recovery of Low Rank Matrices”, IEEE Asilomar Conf. Signals, Systems, and Computers, 2008</a:t>
            </a:r>
            <a:endParaRPr lang="en-US" sz="1100" dirty="0">
              <a:solidFill>
                <a:schemeClr val="tx1">
                  <a:lumMod val="65000"/>
                </a:schemeClr>
              </a:solidFill>
              <a:latin typeface="Palatino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9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 animBg="1"/>
      <p:bldP spid="11" grpId="0" animBg="1"/>
      <p:bldP spid="12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09CD-D8D7-42A0-96CE-1F4767BD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2563"/>
            <a:ext cx="10515600" cy="1325563"/>
          </a:xfrm>
        </p:spPr>
        <p:txBody>
          <a:bodyPr/>
          <a:lstStyle/>
          <a:p>
            <a:r>
              <a:rPr lang="en-US" dirty="0"/>
              <a:t>Power Iterative Technique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5A7E59-BB14-46DB-9134-9AF2407D61F4}"/>
              </a:ext>
            </a:extLst>
          </p:cNvPr>
          <p:cNvCxnSpPr>
            <a:cxnSpLocks/>
          </p:cNvCxnSpPr>
          <p:nvPr/>
        </p:nvCxnSpPr>
        <p:spPr>
          <a:xfrm flipH="1">
            <a:off x="3886200" y="3429000"/>
            <a:ext cx="2209800" cy="220980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EDED99A-4D0B-43C0-AEB6-F60B1AC1AB70}"/>
              </a:ext>
            </a:extLst>
          </p:cNvPr>
          <p:cNvSpPr/>
          <p:nvPr/>
        </p:nvSpPr>
        <p:spPr>
          <a:xfrm rot="12808598">
            <a:off x="3216792" y="1543173"/>
            <a:ext cx="5558488" cy="4179314"/>
          </a:xfrm>
          <a:prstGeom prst="parallelogram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09511C-9FFB-402A-A99C-D77D37CA1C31}"/>
              </a:ext>
            </a:extLst>
          </p:cNvPr>
          <p:cNvCxnSpPr/>
          <p:nvPr/>
        </p:nvCxnSpPr>
        <p:spPr>
          <a:xfrm flipV="1">
            <a:off x="6096000" y="914400"/>
            <a:ext cx="0" cy="251460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D74971-3416-4332-B5FE-546D5C616E32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3886200" cy="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192C29-89F0-45CC-A4B3-5CC6F5CCE378}"/>
                  </a:ext>
                </a:extLst>
              </p:cNvPr>
              <p:cNvSpPr txBox="1"/>
              <p:nvPr/>
            </p:nvSpPr>
            <p:spPr>
              <a:xfrm>
                <a:off x="7579629" y="1597399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192C29-89F0-45CC-A4B3-5CC6F5CC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629" y="1597399"/>
                <a:ext cx="4598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B989FE-C277-4776-9B6E-43A0CBD884F4}"/>
              </a:ext>
            </a:extLst>
          </p:cNvPr>
          <p:cNvCxnSpPr>
            <a:cxnSpLocks/>
          </p:cNvCxnSpPr>
          <p:nvPr/>
        </p:nvCxnSpPr>
        <p:spPr>
          <a:xfrm>
            <a:off x="6096001" y="3429000"/>
            <a:ext cx="799387" cy="137037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AB53D9-C468-48EE-AF9F-0E4C8B6D772A}"/>
              </a:ext>
            </a:extLst>
          </p:cNvPr>
          <p:cNvCxnSpPr>
            <a:cxnSpLocks/>
          </p:cNvCxnSpPr>
          <p:nvPr/>
        </p:nvCxnSpPr>
        <p:spPr>
          <a:xfrm flipH="1">
            <a:off x="4400872" y="3429000"/>
            <a:ext cx="1695129" cy="70578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49155A-3D81-423F-9493-41A79BC10A1E}"/>
                  </a:ext>
                </a:extLst>
              </p:cNvPr>
              <p:cNvSpPr txBox="1"/>
              <p:nvPr/>
            </p:nvSpPr>
            <p:spPr>
              <a:xfrm>
                <a:off x="3892204" y="3741100"/>
                <a:ext cx="552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49155A-3D81-423F-9493-41A79BC10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204" y="3741100"/>
                <a:ext cx="552780" cy="461665"/>
              </a:xfrm>
              <a:prstGeom prst="rect">
                <a:avLst/>
              </a:prstGeom>
              <a:blipFill>
                <a:blip r:embed="rId4"/>
                <a:stretch>
                  <a:fillRect r="-26374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648A8-A878-49C9-ADE1-5BEF801337B7}"/>
                  </a:ext>
                </a:extLst>
              </p:cNvPr>
              <p:cNvSpPr txBox="1"/>
              <p:nvPr/>
            </p:nvSpPr>
            <p:spPr>
              <a:xfrm>
                <a:off x="6895389" y="4204314"/>
                <a:ext cx="5598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648A8-A878-49C9-ADE1-5BEF8013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89" y="4204314"/>
                <a:ext cx="559897" cy="461665"/>
              </a:xfrm>
              <a:prstGeom prst="rect">
                <a:avLst/>
              </a:prstGeom>
              <a:blipFill>
                <a:blip r:embed="rId5"/>
                <a:stretch>
                  <a:fillRect r="-2608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9B5373-EFBE-4152-BFCB-813B06C6BD36}"/>
              </a:ext>
            </a:extLst>
          </p:cNvPr>
          <p:cNvCxnSpPr>
            <a:cxnSpLocks/>
          </p:cNvCxnSpPr>
          <p:nvPr/>
        </p:nvCxnSpPr>
        <p:spPr>
          <a:xfrm flipH="1" flipV="1">
            <a:off x="5208013" y="1044514"/>
            <a:ext cx="887989" cy="2384487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C2B7B2-B073-43C9-AAC1-C7706AEA0CA9}"/>
                  </a:ext>
                </a:extLst>
              </p:cNvPr>
              <p:cNvSpPr txBox="1"/>
              <p:nvPr/>
            </p:nvSpPr>
            <p:spPr>
              <a:xfrm>
                <a:off x="4587202" y="798312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C2B7B2-B073-43C9-AAC1-C7706AEA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02" y="798312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1F8E43-8008-493E-9E3D-1EC98A3C6F14}"/>
              </a:ext>
            </a:extLst>
          </p:cNvPr>
          <p:cNvCxnSpPr/>
          <p:nvPr/>
        </p:nvCxnSpPr>
        <p:spPr>
          <a:xfrm flipH="1">
            <a:off x="5575130" y="3467260"/>
            <a:ext cx="520493" cy="1332119"/>
          </a:xfrm>
          <a:prstGeom prst="straightConnector1">
            <a:avLst/>
          </a:prstGeom>
          <a:ln w="190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C26F4217-0432-4A54-872A-6CEA5D9B3E3C}"/>
              </a:ext>
            </a:extLst>
          </p:cNvPr>
          <p:cNvSpPr/>
          <p:nvPr/>
        </p:nvSpPr>
        <p:spPr>
          <a:xfrm rot="13247554">
            <a:off x="5694962" y="2577473"/>
            <a:ext cx="1465128" cy="1465128"/>
          </a:xfrm>
          <a:prstGeom prst="arc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8A29AB7-6CEC-489C-8588-DA8793ADD172}"/>
                  </a:ext>
                </a:extLst>
              </p:cNvPr>
              <p:cNvSpPr txBox="1"/>
              <p:nvPr/>
            </p:nvSpPr>
            <p:spPr>
              <a:xfrm>
                <a:off x="5427562" y="4783347"/>
                <a:ext cx="762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8A29AB7-6CEC-489C-8588-DA8793AD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562" y="4783347"/>
                <a:ext cx="762966" cy="461665"/>
              </a:xfrm>
              <a:prstGeom prst="rect">
                <a:avLst/>
              </a:prstGeom>
              <a:blipFill>
                <a:blip r:embed="rId7"/>
                <a:stretch>
                  <a:fillRect r="-26190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3022D90-9FDC-4A0A-9B09-17B4A4F96F25}"/>
                  </a:ext>
                </a:extLst>
              </p:cNvPr>
              <p:cNvSpPr txBox="1"/>
              <p:nvPr/>
            </p:nvSpPr>
            <p:spPr>
              <a:xfrm>
                <a:off x="3082426" y="6190728"/>
                <a:ext cx="53995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FC000"/>
                    </a:solidFill>
                    <a:latin typeface="Palatino"/>
                    <a:ea typeface="Verdana" panose="020B0604030504040204" pitchFamily="34" charset="0"/>
                  </a:rPr>
                  <a:t>Always lies in column space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800" dirty="0">
                  <a:solidFill>
                    <a:srgbClr val="FFC000"/>
                  </a:solidFill>
                  <a:latin typeface="Palatino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3022D90-9FDC-4A0A-9B09-17B4A4F96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26" y="6190728"/>
                <a:ext cx="5399555" cy="523220"/>
              </a:xfrm>
              <a:prstGeom prst="rect">
                <a:avLst/>
              </a:prstGeom>
              <a:blipFill>
                <a:blip r:embed="rId8"/>
                <a:stretch>
                  <a:fillRect l="-2373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D0AF2D-7188-49BB-93BD-E6AAFA667843}"/>
              </a:ext>
            </a:extLst>
          </p:cNvPr>
          <p:cNvCxnSpPr/>
          <p:nvPr/>
        </p:nvCxnSpPr>
        <p:spPr>
          <a:xfrm flipV="1">
            <a:off x="5723664" y="5306566"/>
            <a:ext cx="0" cy="7260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67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0" grpId="0"/>
      <p:bldP spid="39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09CD-D8D7-42A0-96CE-1F4767BD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2563"/>
            <a:ext cx="10515600" cy="1325563"/>
          </a:xfrm>
        </p:spPr>
        <p:txBody>
          <a:bodyPr/>
          <a:lstStyle/>
          <a:p>
            <a:r>
              <a:rPr lang="en-US" dirty="0"/>
              <a:t>Power Iterative Technique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5A7E59-BB14-46DB-9134-9AF2407D61F4}"/>
              </a:ext>
            </a:extLst>
          </p:cNvPr>
          <p:cNvCxnSpPr>
            <a:cxnSpLocks/>
          </p:cNvCxnSpPr>
          <p:nvPr/>
        </p:nvCxnSpPr>
        <p:spPr>
          <a:xfrm flipH="1">
            <a:off x="3886200" y="3429000"/>
            <a:ext cx="2209800" cy="220980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EDED99A-4D0B-43C0-AEB6-F60B1AC1AB70}"/>
              </a:ext>
            </a:extLst>
          </p:cNvPr>
          <p:cNvSpPr/>
          <p:nvPr/>
        </p:nvSpPr>
        <p:spPr>
          <a:xfrm rot="12808598">
            <a:off x="3216793" y="1543173"/>
            <a:ext cx="5558488" cy="4179314"/>
          </a:xfrm>
          <a:prstGeom prst="parallelogram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09511C-9FFB-402A-A99C-D77D37CA1C31}"/>
              </a:ext>
            </a:extLst>
          </p:cNvPr>
          <p:cNvCxnSpPr/>
          <p:nvPr/>
        </p:nvCxnSpPr>
        <p:spPr>
          <a:xfrm flipV="1">
            <a:off x="6096000" y="914400"/>
            <a:ext cx="0" cy="251460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D74971-3416-4332-B5FE-546D5C616E32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3886200" cy="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192C29-89F0-45CC-A4B3-5CC6F5CCE378}"/>
                  </a:ext>
                </a:extLst>
              </p:cNvPr>
              <p:cNvSpPr txBox="1"/>
              <p:nvPr/>
            </p:nvSpPr>
            <p:spPr>
              <a:xfrm>
                <a:off x="7579629" y="1597399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192C29-89F0-45CC-A4B3-5CC6F5CC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629" y="1597399"/>
                <a:ext cx="4598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B989FE-C277-4776-9B6E-43A0CBD884F4}"/>
              </a:ext>
            </a:extLst>
          </p:cNvPr>
          <p:cNvCxnSpPr>
            <a:cxnSpLocks/>
          </p:cNvCxnSpPr>
          <p:nvPr/>
        </p:nvCxnSpPr>
        <p:spPr>
          <a:xfrm>
            <a:off x="6096001" y="3429000"/>
            <a:ext cx="799387" cy="137037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AB53D9-C468-48EE-AF9F-0E4C8B6D772A}"/>
              </a:ext>
            </a:extLst>
          </p:cNvPr>
          <p:cNvCxnSpPr>
            <a:cxnSpLocks/>
          </p:cNvCxnSpPr>
          <p:nvPr/>
        </p:nvCxnSpPr>
        <p:spPr>
          <a:xfrm flipH="1">
            <a:off x="4400872" y="3429000"/>
            <a:ext cx="1695129" cy="70578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49155A-3D81-423F-9493-41A79BC10A1E}"/>
                  </a:ext>
                </a:extLst>
              </p:cNvPr>
              <p:cNvSpPr txBox="1"/>
              <p:nvPr/>
            </p:nvSpPr>
            <p:spPr>
              <a:xfrm>
                <a:off x="3892204" y="3741100"/>
                <a:ext cx="552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49155A-3D81-423F-9493-41A79BC10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204" y="3741100"/>
                <a:ext cx="552780" cy="461665"/>
              </a:xfrm>
              <a:prstGeom prst="rect">
                <a:avLst/>
              </a:prstGeom>
              <a:blipFill>
                <a:blip r:embed="rId4"/>
                <a:stretch>
                  <a:fillRect r="-26374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648A8-A878-49C9-ADE1-5BEF801337B7}"/>
                  </a:ext>
                </a:extLst>
              </p:cNvPr>
              <p:cNvSpPr txBox="1"/>
              <p:nvPr/>
            </p:nvSpPr>
            <p:spPr>
              <a:xfrm>
                <a:off x="6895389" y="4204314"/>
                <a:ext cx="5598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648A8-A878-49C9-ADE1-5BEF8013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89" y="4204314"/>
                <a:ext cx="559897" cy="461665"/>
              </a:xfrm>
              <a:prstGeom prst="rect">
                <a:avLst/>
              </a:prstGeom>
              <a:blipFill>
                <a:blip r:embed="rId5"/>
                <a:stretch>
                  <a:fillRect r="-2608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1F8E43-8008-493E-9E3D-1EC98A3C6F14}"/>
              </a:ext>
            </a:extLst>
          </p:cNvPr>
          <p:cNvCxnSpPr/>
          <p:nvPr/>
        </p:nvCxnSpPr>
        <p:spPr>
          <a:xfrm flipH="1">
            <a:off x="5575130" y="3467260"/>
            <a:ext cx="520493" cy="1332119"/>
          </a:xfrm>
          <a:prstGeom prst="straightConnector1">
            <a:avLst/>
          </a:prstGeom>
          <a:ln w="190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C26F4217-0432-4A54-872A-6CEA5D9B3E3C}"/>
              </a:ext>
            </a:extLst>
          </p:cNvPr>
          <p:cNvSpPr/>
          <p:nvPr/>
        </p:nvSpPr>
        <p:spPr>
          <a:xfrm rot="13247554">
            <a:off x="5694962" y="2577473"/>
            <a:ext cx="1465128" cy="1465128"/>
          </a:xfrm>
          <a:prstGeom prst="arc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8A29AB7-6CEC-489C-8588-DA8793ADD172}"/>
                  </a:ext>
                </a:extLst>
              </p:cNvPr>
              <p:cNvSpPr txBox="1"/>
              <p:nvPr/>
            </p:nvSpPr>
            <p:spPr>
              <a:xfrm>
                <a:off x="5427562" y="4783347"/>
                <a:ext cx="762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8A29AB7-6CEC-489C-8588-DA8793AD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562" y="4783347"/>
                <a:ext cx="762966" cy="461665"/>
              </a:xfrm>
              <a:prstGeom prst="rect">
                <a:avLst/>
              </a:prstGeom>
              <a:blipFill>
                <a:blip r:embed="rId6"/>
                <a:stretch>
                  <a:fillRect r="-26190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D6D706-70CB-42AA-8C18-8A2921158022}"/>
              </a:ext>
            </a:extLst>
          </p:cNvPr>
          <p:cNvCxnSpPr>
            <a:cxnSpLocks/>
          </p:cNvCxnSpPr>
          <p:nvPr/>
        </p:nvCxnSpPr>
        <p:spPr>
          <a:xfrm flipH="1">
            <a:off x="4876800" y="3429000"/>
            <a:ext cx="1218822" cy="1219201"/>
          </a:xfrm>
          <a:prstGeom prst="straightConnector1">
            <a:avLst/>
          </a:prstGeom>
          <a:ln w="190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34576A68-7EE1-41EB-8555-39AF08DB9EC6}"/>
              </a:ext>
            </a:extLst>
          </p:cNvPr>
          <p:cNvSpPr/>
          <p:nvPr/>
        </p:nvSpPr>
        <p:spPr>
          <a:xfrm rot="9417363">
            <a:off x="5350947" y="3678068"/>
            <a:ext cx="631675" cy="631675"/>
          </a:xfrm>
          <a:prstGeom prst="arc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86D571-29BB-4766-B1F0-D56563E46BA5}"/>
                  </a:ext>
                </a:extLst>
              </p:cNvPr>
              <p:cNvSpPr txBox="1"/>
              <p:nvPr/>
            </p:nvSpPr>
            <p:spPr>
              <a:xfrm>
                <a:off x="4339193" y="4655459"/>
                <a:ext cx="912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86D571-29BB-4766-B1F0-D56563E4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93" y="4655459"/>
                <a:ext cx="912814" cy="461665"/>
              </a:xfrm>
              <a:prstGeom prst="rect">
                <a:avLst/>
              </a:prstGeom>
              <a:blipFill>
                <a:blip r:embed="rId7"/>
                <a:stretch>
                  <a:fillRect r="-2133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5F1B12-211F-4156-8989-1411365771F3}"/>
              </a:ext>
            </a:extLst>
          </p:cNvPr>
          <p:cNvCxnSpPr>
            <a:cxnSpLocks/>
          </p:cNvCxnSpPr>
          <p:nvPr/>
        </p:nvCxnSpPr>
        <p:spPr>
          <a:xfrm flipH="1">
            <a:off x="4340601" y="3441987"/>
            <a:ext cx="1741257" cy="876378"/>
          </a:xfrm>
          <a:prstGeom prst="straightConnector1">
            <a:avLst/>
          </a:prstGeom>
          <a:ln w="190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89414-52CB-4CA0-B0D6-E74F14487F2A}"/>
                  </a:ext>
                </a:extLst>
              </p:cNvPr>
              <p:cNvSpPr txBox="1"/>
              <p:nvPr/>
            </p:nvSpPr>
            <p:spPr>
              <a:xfrm>
                <a:off x="3590684" y="4229975"/>
                <a:ext cx="912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89414-52CB-4CA0-B0D6-E74F14487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684" y="4229975"/>
                <a:ext cx="912814" cy="461665"/>
              </a:xfrm>
              <a:prstGeom prst="rect">
                <a:avLst/>
              </a:prstGeom>
              <a:blipFill>
                <a:blip r:embed="rId8"/>
                <a:stretch>
                  <a:fillRect r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520E4F59-D9BD-45A9-ACD9-E5BC5928B6A9}"/>
              </a:ext>
            </a:extLst>
          </p:cNvPr>
          <p:cNvSpPr/>
          <p:nvPr/>
        </p:nvSpPr>
        <p:spPr>
          <a:xfrm rot="9417363">
            <a:off x="4823534" y="3625586"/>
            <a:ext cx="631675" cy="631675"/>
          </a:xfrm>
          <a:prstGeom prst="arc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E2B5-8601-4886-97C8-7D85BB843807}"/>
                  </a:ext>
                </a:extLst>
              </p:cNvPr>
              <p:cNvSpPr txBox="1"/>
              <p:nvPr/>
            </p:nvSpPr>
            <p:spPr>
              <a:xfrm>
                <a:off x="3911466" y="6304096"/>
                <a:ext cx="39760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𝑁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→</m:t>
                    </m:r>
                  </m:oMath>
                </a14:m>
                <a:r>
                  <a:rPr lang="en-US" sz="2800" dirty="0">
                    <a:solidFill>
                      <a:srgbClr val="FFC000"/>
                    </a:solidFill>
                    <a:latin typeface="Palatino"/>
                    <a:ea typeface="Verdana" panose="020B0604030504040204" pitchFamily="34" charset="0"/>
                  </a:rPr>
                  <a:t>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FFC000"/>
                  </a:solidFill>
                  <a:latin typeface="Palatino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E2B5-8601-4886-97C8-7D85BB843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66" y="6304096"/>
                <a:ext cx="3976088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86AF8B-3BEC-4B47-82E7-0EFB8E4C6947}"/>
              </a:ext>
            </a:extLst>
          </p:cNvPr>
          <p:cNvCxnSpPr>
            <a:cxnSpLocks/>
          </p:cNvCxnSpPr>
          <p:nvPr/>
        </p:nvCxnSpPr>
        <p:spPr>
          <a:xfrm flipH="1" flipV="1">
            <a:off x="5208013" y="1044514"/>
            <a:ext cx="887989" cy="2384487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206121-6136-4FC6-AC41-82BF2A24E45F}"/>
                  </a:ext>
                </a:extLst>
              </p:cNvPr>
              <p:cNvSpPr txBox="1"/>
              <p:nvPr/>
            </p:nvSpPr>
            <p:spPr>
              <a:xfrm>
                <a:off x="4587202" y="798312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206121-6136-4FC6-AC41-82BF2A24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02" y="798312"/>
                <a:ext cx="556691" cy="461665"/>
              </a:xfrm>
              <a:prstGeom prst="rect">
                <a:avLst/>
              </a:prstGeom>
              <a:blipFill>
                <a:blip r:embed="rId10"/>
                <a:stretch>
                  <a:fillRect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93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7" grpId="0"/>
      <p:bldP spid="29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28372A-B186-40DE-9D46-AC51D1026E41}"/>
              </a:ext>
            </a:extLst>
          </p:cNvPr>
          <p:cNvCxnSpPr>
            <a:cxnSpLocks/>
          </p:cNvCxnSpPr>
          <p:nvPr/>
        </p:nvCxnSpPr>
        <p:spPr>
          <a:xfrm>
            <a:off x="8152377" y="4356083"/>
            <a:ext cx="2146744" cy="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B939BE-A697-4CDD-810B-C4919BDF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</p:spPr>
        <p:txBody>
          <a:bodyPr/>
          <a:lstStyle/>
          <a:p>
            <a:r>
              <a:rPr lang="en-US" dirty="0"/>
              <a:t>Asymmetric Matrices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DE1652-F1FF-4085-9A0A-971301CC0B21}"/>
              </a:ext>
            </a:extLst>
          </p:cNvPr>
          <p:cNvCxnSpPr>
            <a:cxnSpLocks/>
          </p:cNvCxnSpPr>
          <p:nvPr/>
        </p:nvCxnSpPr>
        <p:spPr>
          <a:xfrm flipH="1">
            <a:off x="2306034" y="2394156"/>
            <a:ext cx="1568245" cy="1568245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2A731FF-FB53-4374-BBF2-BE6784963E82}"/>
              </a:ext>
            </a:extLst>
          </p:cNvPr>
          <p:cNvSpPr/>
          <p:nvPr/>
        </p:nvSpPr>
        <p:spPr>
          <a:xfrm rot="12808598">
            <a:off x="2280243" y="1190941"/>
            <a:ext cx="3545176" cy="2665546"/>
          </a:xfrm>
          <a:prstGeom prst="parallelogram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4EFF97-FE49-4267-8593-7B71A5C82208}"/>
              </a:ext>
            </a:extLst>
          </p:cNvPr>
          <p:cNvCxnSpPr/>
          <p:nvPr/>
        </p:nvCxnSpPr>
        <p:spPr>
          <a:xfrm flipV="1">
            <a:off x="3874279" y="609601"/>
            <a:ext cx="0" cy="1784555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F370E3-86DB-4E7A-B9DF-39AF1B0DAC29}"/>
              </a:ext>
            </a:extLst>
          </p:cNvPr>
          <p:cNvCxnSpPr>
            <a:cxnSpLocks/>
          </p:cNvCxnSpPr>
          <p:nvPr/>
        </p:nvCxnSpPr>
        <p:spPr>
          <a:xfrm>
            <a:off x="3874279" y="2394155"/>
            <a:ext cx="2757948" cy="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2E9BBF-8326-442A-B0A1-8EF2B4870A0C}"/>
                  </a:ext>
                </a:extLst>
              </p:cNvPr>
              <p:cNvSpPr txBox="1"/>
              <p:nvPr/>
            </p:nvSpPr>
            <p:spPr>
              <a:xfrm>
                <a:off x="5176850" y="1042356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2E9BBF-8326-442A-B0A1-8EF2B4870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850" y="1042356"/>
                <a:ext cx="5060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arallelogram 12">
            <a:extLst>
              <a:ext uri="{FF2B5EF4-FFF2-40B4-BE49-F238E27FC236}">
                <a16:creationId xmlns:a16="http://schemas.microsoft.com/office/drawing/2014/main" id="{BF649844-7FF2-4B06-8AEC-088094566751}"/>
              </a:ext>
            </a:extLst>
          </p:cNvPr>
          <p:cNvSpPr/>
          <p:nvPr/>
        </p:nvSpPr>
        <p:spPr>
          <a:xfrm rot="9260045">
            <a:off x="6351583" y="3348340"/>
            <a:ext cx="3545176" cy="2665546"/>
          </a:xfrm>
          <a:prstGeom prst="parallelogram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1B4D27-C6C4-419C-8134-7A0B4E8DD106}"/>
              </a:ext>
            </a:extLst>
          </p:cNvPr>
          <p:cNvCxnSpPr/>
          <p:nvPr/>
        </p:nvCxnSpPr>
        <p:spPr>
          <a:xfrm flipV="1">
            <a:off x="8152377" y="2571529"/>
            <a:ext cx="0" cy="1784555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A8409-3CA5-48F0-B0A7-BF3521197FC0}"/>
                  </a:ext>
                </a:extLst>
              </p:cNvPr>
              <p:cNvSpPr txBox="1"/>
              <p:nvPr/>
            </p:nvSpPr>
            <p:spPr>
              <a:xfrm>
                <a:off x="9367480" y="2695788"/>
                <a:ext cx="7136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A8409-3CA5-48F0-B0A7-BF3521197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80" y="2695788"/>
                <a:ext cx="71365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F57046-8DFD-470B-92EE-B7A4256FEFA1}"/>
              </a:ext>
            </a:extLst>
          </p:cNvPr>
          <p:cNvCxnSpPr>
            <a:cxnSpLocks/>
          </p:cNvCxnSpPr>
          <p:nvPr/>
        </p:nvCxnSpPr>
        <p:spPr>
          <a:xfrm flipH="1">
            <a:off x="6584132" y="4356084"/>
            <a:ext cx="1568245" cy="1568245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52C448-08C8-4F66-94EF-7B36584D6FDC}"/>
              </a:ext>
            </a:extLst>
          </p:cNvPr>
          <p:cNvCxnSpPr>
            <a:cxnSpLocks/>
          </p:cNvCxnSpPr>
          <p:nvPr/>
        </p:nvCxnSpPr>
        <p:spPr>
          <a:xfrm flipH="1" flipV="1">
            <a:off x="7404444" y="2807793"/>
            <a:ext cx="732566" cy="1535632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C7E9D2-6839-4F63-B003-120D44A6FA30}"/>
                  </a:ext>
                </a:extLst>
              </p:cNvPr>
              <p:cNvSpPr txBox="1"/>
              <p:nvPr/>
            </p:nvSpPr>
            <p:spPr>
              <a:xfrm>
                <a:off x="7161865" y="2315362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C7E9D2-6839-4F63-B003-120D44A6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865" y="2315362"/>
                <a:ext cx="62081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4B04B1-B70A-404F-B7C3-4112895E3DAA}"/>
              </a:ext>
            </a:extLst>
          </p:cNvPr>
          <p:cNvCxnSpPr>
            <a:cxnSpLocks/>
          </p:cNvCxnSpPr>
          <p:nvPr/>
        </p:nvCxnSpPr>
        <p:spPr>
          <a:xfrm>
            <a:off x="3880663" y="2394174"/>
            <a:ext cx="547540" cy="93864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57790-7C93-4760-919F-214C30150327}"/>
              </a:ext>
            </a:extLst>
          </p:cNvPr>
          <p:cNvCxnSpPr>
            <a:cxnSpLocks/>
          </p:cNvCxnSpPr>
          <p:nvPr/>
        </p:nvCxnSpPr>
        <p:spPr>
          <a:xfrm flipH="1">
            <a:off x="2743668" y="2394173"/>
            <a:ext cx="1136997" cy="4733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358B10-1219-4B91-BB00-BDC0DD6E9CA6}"/>
                  </a:ext>
                </a:extLst>
              </p:cNvPr>
              <p:cNvSpPr txBox="1"/>
              <p:nvPr/>
            </p:nvSpPr>
            <p:spPr>
              <a:xfrm>
                <a:off x="2267806" y="2576972"/>
                <a:ext cx="6320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358B10-1219-4B91-BB00-BDC0DD6E9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806" y="2576972"/>
                <a:ext cx="63209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FABD7D-1BD9-4AA8-B1E2-6D6E8745FF4B}"/>
                  </a:ext>
                </a:extLst>
              </p:cNvPr>
              <p:cNvSpPr txBox="1"/>
              <p:nvPr/>
            </p:nvSpPr>
            <p:spPr>
              <a:xfrm>
                <a:off x="4374762" y="3163891"/>
                <a:ext cx="6403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FABD7D-1BD9-4AA8-B1E2-6D6E8745F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62" y="3163891"/>
                <a:ext cx="64036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6A9B72-975B-4C13-BE33-D826B0F7E959}"/>
              </a:ext>
            </a:extLst>
          </p:cNvPr>
          <p:cNvCxnSpPr>
            <a:cxnSpLocks/>
          </p:cNvCxnSpPr>
          <p:nvPr/>
        </p:nvCxnSpPr>
        <p:spPr>
          <a:xfrm>
            <a:off x="8149535" y="4327396"/>
            <a:ext cx="415779" cy="94343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53DEBC-AB3E-4410-81C5-38034553062E}"/>
              </a:ext>
            </a:extLst>
          </p:cNvPr>
          <p:cNvCxnSpPr>
            <a:cxnSpLocks/>
          </p:cNvCxnSpPr>
          <p:nvPr/>
        </p:nvCxnSpPr>
        <p:spPr>
          <a:xfrm flipH="1">
            <a:off x="7123838" y="4327396"/>
            <a:ext cx="1025699" cy="3897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FAA3B8-6679-49A4-B5D4-10215C8771C6}"/>
                  </a:ext>
                </a:extLst>
              </p:cNvPr>
              <p:cNvSpPr txBox="1"/>
              <p:nvPr/>
            </p:nvSpPr>
            <p:spPr>
              <a:xfrm>
                <a:off x="8520959" y="5074358"/>
                <a:ext cx="6320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FAA3B8-6679-49A4-B5D4-10215C877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959" y="5074358"/>
                <a:ext cx="63209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627879-1AE1-46F2-A677-92CC1ECEAA33}"/>
                  </a:ext>
                </a:extLst>
              </p:cNvPr>
              <p:cNvSpPr txBox="1"/>
              <p:nvPr/>
            </p:nvSpPr>
            <p:spPr>
              <a:xfrm>
                <a:off x="6764077" y="4066117"/>
                <a:ext cx="6403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627879-1AE1-46F2-A677-92CC1ECE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77" y="4066117"/>
                <a:ext cx="64036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7F9A1E-61B6-4918-AD00-66F1D1104868}"/>
              </a:ext>
            </a:extLst>
          </p:cNvPr>
          <p:cNvCxnSpPr>
            <a:cxnSpLocks/>
          </p:cNvCxnSpPr>
          <p:nvPr/>
        </p:nvCxnSpPr>
        <p:spPr>
          <a:xfrm flipH="1">
            <a:off x="3233911" y="2434133"/>
            <a:ext cx="629149" cy="862209"/>
          </a:xfrm>
          <a:prstGeom prst="straightConnector1">
            <a:avLst/>
          </a:prstGeom>
          <a:ln w="190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6ED197-33A1-43B9-85F0-A489C3E0FF32}"/>
                  </a:ext>
                </a:extLst>
              </p:cNvPr>
              <p:cNvSpPr txBox="1"/>
              <p:nvPr/>
            </p:nvSpPr>
            <p:spPr>
              <a:xfrm>
                <a:off x="3265450" y="3076216"/>
                <a:ext cx="860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6ED197-33A1-43B9-85F0-A489C3E0F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50" y="3076216"/>
                <a:ext cx="86042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24F017-6BD3-4622-9170-B87C70AE7615}"/>
              </a:ext>
            </a:extLst>
          </p:cNvPr>
          <p:cNvCxnSpPr>
            <a:cxnSpLocks/>
          </p:cNvCxnSpPr>
          <p:nvPr/>
        </p:nvCxnSpPr>
        <p:spPr>
          <a:xfrm flipH="1">
            <a:off x="7887836" y="4353019"/>
            <a:ext cx="265564" cy="1088586"/>
          </a:xfrm>
          <a:prstGeom prst="straightConnector1">
            <a:avLst/>
          </a:prstGeom>
          <a:ln w="190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03B312-9CD3-432E-BC42-B322E02EB503}"/>
                  </a:ext>
                </a:extLst>
              </p:cNvPr>
              <p:cNvSpPr txBox="1"/>
              <p:nvPr/>
            </p:nvSpPr>
            <p:spPr>
              <a:xfrm>
                <a:off x="7061319" y="5547538"/>
                <a:ext cx="129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03B312-9CD3-432E-BC42-B322E02EB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19" y="5547538"/>
                <a:ext cx="129920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924E33A-0282-4BA6-AE39-373231ADE831}"/>
              </a:ext>
            </a:extLst>
          </p:cNvPr>
          <p:cNvCxnSpPr>
            <a:stCxn id="18" idx="0"/>
            <a:endCxn id="35" idx="0"/>
          </p:cNvCxnSpPr>
          <p:nvPr/>
        </p:nvCxnSpPr>
        <p:spPr>
          <a:xfrm rot="16200000" flipH="1" flipV="1">
            <a:off x="5203541" y="807485"/>
            <a:ext cx="760854" cy="3776607"/>
          </a:xfrm>
          <a:prstGeom prst="curvedConnector3">
            <a:avLst>
              <a:gd name="adj1" fmla="val -30045"/>
            </a:avLst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3A6185A5-C253-49BC-A0C8-3158D0FB90FE}"/>
              </a:ext>
            </a:extLst>
          </p:cNvPr>
          <p:cNvCxnSpPr>
            <a:stCxn id="35" idx="2"/>
            <a:endCxn id="38" idx="1"/>
          </p:cNvCxnSpPr>
          <p:nvPr/>
        </p:nvCxnSpPr>
        <p:spPr>
          <a:xfrm rot="16200000" flipH="1">
            <a:off x="4273635" y="3021464"/>
            <a:ext cx="2209712" cy="3365655"/>
          </a:xfrm>
          <a:prstGeom prst="curvedConnector2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0563CB-9F8A-4C77-B2AC-B7ACAC67A264}"/>
                  </a:ext>
                </a:extLst>
              </p:cNvPr>
              <p:cNvSpPr txBox="1"/>
              <p:nvPr/>
            </p:nvSpPr>
            <p:spPr>
              <a:xfrm>
                <a:off x="2391611" y="5983082"/>
                <a:ext cx="3203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FC000"/>
                    </a:solidFill>
                    <a:latin typeface="Palatino"/>
                    <a:ea typeface="Verdana" panose="020B0604030504040204" pitchFamily="34" charset="0"/>
                  </a:rPr>
                  <a:t>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FFC000"/>
                  </a:solidFill>
                  <a:latin typeface="Palatino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0563CB-9F8A-4C77-B2AC-B7ACAC67A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611" y="5983082"/>
                <a:ext cx="3203698" cy="523220"/>
              </a:xfrm>
              <a:prstGeom prst="rect">
                <a:avLst/>
              </a:prstGeom>
              <a:blipFill>
                <a:blip r:embed="rId12"/>
                <a:stretch>
                  <a:fillRect l="-380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3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  <p:bldP spid="28" grpId="0"/>
      <p:bldP spid="29" grpId="0"/>
      <p:bldP spid="35" grpId="0"/>
      <p:bldP spid="38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AC4B5-7D3B-4DA6-908D-AD8577559C71}"/>
              </a:ext>
            </a:extLst>
          </p:cNvPr>
          <p:cNvCxnSpPr>
            <a:cxnSpLocks/>
          </p:cNvCxnSpPr>
          <p:nvPr/>
        </p:nvCxnSpPr>
        <p:spPr>
          <a:xfrm flipH="1">
            <a:off x="3886200" y="3429000"/>
            <a:ext cx="2209800" cy="220980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E624872C-6A7E-4F26-B07C-7135D430E026}"/>
              </a:ext>
            </a:extLst>
          </p:cNvPr>
          <p:cNvSpPr/>
          <p:nvPr/>
        </p:nvSpPr>
        <p:spPr>
          <a:xfrm rot="12808598">
            <a:off x="3216793" y="1543173"/>
            <a:ext cx="5558488" cy="4179314"/>
          </a:xfrm>
          <a:prstGeom prst="parallelogram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E9F331-2695-4A6E-AF94-E092EA74C481}"/>
              </a:ext>
            </a:extLst>
          </p:cNvPr>
          <p:cNvCxnSpPr/>
          <p:nvPr/>
        </p:nvCxnSpPr>
        <p:spPr>
          <a:xfrm flipV="1">
            <a:off x="6096000" y="914400"/>
            <a:ext cx="0" cy="251460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31E131-51BF-485E-8EDB-B315ABD1F65C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3886200" cy="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23AA8E-DE23-4EAD-B3B2-43265741E270}"/>
                  </a:ext>
                </a:extLst>
              </p:cNvPr>
              <p:cNvSpPr txBox="1"/>
              <p:nvPr/>
            </p:nvSpPr>
            <p:spPr>
              <a:xfrm>
                <a:off x="7579629" y="1597399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23AA8E-DE23-4EAD-B3B2-43265741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629" y="1597399"/>
                <a:ext cx="4598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E2B5-8601-4886-97C8-7D85BB843807}"/>
                  </a:ext>
                </a:extLst>
              </p:cNvPr>
              <p:cNvSpPr txBox="1"/>
              <p:nvPr/>
            </p:nvSpPr>
            <p:spPr>
              <a:xfrm>
                <a:off x="2858688" y="5627242"/>
                <a:ext cx="63737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3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3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3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3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3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3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,…,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𝑁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3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3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3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→</m:t>
                    </m:r>
                  </m:oMath>
                </a14:m>
                <a:r>
                  <a:rPr lang="en-US" sz="2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</a:rPr>
                  <a:t> Spans the subspace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E2B5-8601-4886-97C8-7D85BB843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688" y="5627242"/>
                <a:ext cx="6373733" cy="461665"/>
              </a:xfrm>
              <a:prstGeom prst="rect">
                <a:avLst/>
              </a:prstGeom>
              <a:blipFill>
                <a:blip r:embed="rId4"/>
                <a:stretch>
                  <a:fillRect t="-10526" r="-105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CE91D2-A651-478E-B34E-FAEC2CE4F4D4}"/>
              </a:ext>
            </a:extLst>
          </p:cNvPr>
          <p:cNvCxnSpPr>
            <a:cxnSpLocks/>
          </p:cNvCxnSpPr>
          <p:nvPr/>
        </p:nvCxnSpPr>
        <p:spPr>
          <a:xfrm>
            <a:off x="6096001" y="3429000"/>
            <a:ext cx="799387" cy="137037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5D1384-9ECD-41ED-8B6B-82C8999C22C7}"/>
              </a:ext>
            </a:extLst>
          </p:cNvPr>
          <p:cNvCxnSpPr>
            <a:cxnSpLocks/>
          </p:cNvCxnSpPr>
          <p:nvPr/>
        </p:nvCxnSpPr>
        <p:spPr>
          <a:xfrm flipH="1">
            <a:off x="4400872" y="3429000"/>
            <a:ext cx="1695129" cy="70578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F1EE4D-25C5-485D-8F64-EEE9A1763C63}"/>
                  </a:ext>
                </a:extLst>
              </p:cNvPr>
              <p:cNvSpPr txBox="1"/>
              <p:nvPr/>
            </p:nvSpPr>
            <p:spPr>
              <a:xfrm>
                <a:off x="3892204" y="3741100"/>
                <a:ext cx="552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F1EE4D-25C5-485D-8F64-EEE9A1763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204" y="3741100"/>
                <a:ext cx="552780" cy="461665"/>
              </a:xfrm>
              <a:prstGeom prst="rect">
                <a:avLst/>
              </a:prstGeom>
              <a:blipFill>
                <a:blip r:embed="rId5"/>
                <a:stretch>
                  <a:fillRect r="-26374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E93378-2802-4DA3-9585-5B208617FA9B}"/>
                  </a:ext>
                </a:extLst>
              </p:cNvPr>
              <p:cNvSpPr txBox="1"/>
              <p:nvPr/>
            </p:nvSpPr>
            <p:spPr>
              <a:xfrm>
                <a:off x="6895389" y="4204314"/>
                <a:ext cx="5598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E93378-2802-4DA3-9585-5B208617F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89" y="4204314"/>
                <a:ext cx="559897" cy="461665"/>
              </a:xfrm>
              <a:prstGeom prst="rect">
                <a:avLst/>
              </a:prstGeom>
              <a:blipFill>
                <a:blip r:embed="rId6"/>
                <a:stretch>
                  <a:fillRect r="-2608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A3AA41-8BAF-48DB-845B-9AEEC6EB4FA5}"/>
              </a:ext>
            </a:extLst>
          </p:cNvPr>
          <p:cNvCxnSpPr/>
          <p:nvPr/>
        </p:nvCxnSpPr>
        <p:spPr>
          <a:xfrm flipH="1">
            <a:off x="5575130" y="3467260"/>
            <a:ext cx="520493" cy="1332119"/>
          </a:xfrm>
          <a:prstGeom prst="straightConnector1">
            <a:avLst/>
          </a:prstGeom>
          <a:ln w="190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04AE3304-2929-4B2B-9EED-DEB59308B045}"/>
              </a:ext>
            </a:extLst>
          </p:cNvPr>
          <p:cNvSpPr/>
          <p:nvPr/>
        </p:nvSpPr>
        <p:spPr>
          <a:xfrm rot="13247554">
            <a:off x="5694962" y="2577473"/>
            <a:ext cx="1465128" cy="1465128"/>
          </a:xfrm>
          <a:prstGeom prst="arc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1F99CD-A2B9-4286-BFBF-88A72506B67F}"/>
                  </a:ext>
                </a:extLst>
              </p:cNvPr>
              <p:cNvSpPr txBox="1"/>
              <p:nvPr/>
            </p:nvSpPr>
            <p:spPr>
              <a:xfrm>
                <a:off x="5427561" y="4783347"/>
                <a:ext cx="792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1F99CD-A2B9-4286-BFBF-88A72506B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561" y="4783347"/>
                <a:ext cx="792140" cy="461665"/>
              </a:xfrm>
              <a:prstGeom prst="rect">
                <a:avLst/>
              </a:prstGeom>
              <a:blipFill>
                <a:blip r:embed="rId7"/>
                <a:stretch>
                  <a:fillRect r="-25385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8A4F39-2E7C-4666-85E8-E50E4F1E10C6}"/>
              </a:ext>
            </a:extLst>
          </p:cNvPr>
          <p:cNvCxnSpPr>
            <a:cxnSpLocks/>
          </p:cNvCxnSpPr>
          <p:nvPr/>
        </p:nvCxnSpPr>
        <p:spPr>
          <a:xfrm flipH="1">
            <a:off x="4876800" y="3429000"/>
            <a:ext cx="1218822" cy="1219201"/>
          </a:xfrm>
          <a:prstGeom prst="straightConnector1">
            <a:avLst/>
          </a:prstGeom>
          <a:ln w="190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64BE9F12-54F1-412F-A2A2-1F4FEB39296E}"/>
              </a:ext>
            </a:extLst>
          </p:cNvPr>
          <p:cNvSpPr/>
          <p:nvPr/>
        </p:nvSpPr>
        <p:spPr>
          <a:xfrm rot="9417363">
            <a:off x="5350947" y="3678068"/>
            <a:ext cx="631675" cy="631675"/>
          </a:xfrm>
          <a:prstGeom prst="arc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7A496E-AF9D-4B69-9D94-B3B2C37DE5BB}"/>
                  </a:ext>
                </a:extLst>
              </p:cNvPr>
              <p:cNvSpPr txBox="1"/>
              <p:nvPr/>
            </p:nvSpPr>
            <p:spPr>
              <a:xfrm>
                <a:off x="4339192" y="4655458"/>
                <a:ext cx="939553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7A496E-AF9D-4B69-9D94-B3B2C37DE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92" y="4655458"/>
                <a:ext cx="939553" cy="470000"/>
              </a:xfrm>
              <a:prstGeom prst="rect">
                <a:avLst/>
              </a:prstGeom>
              <a:blipFill>
                <a:blip r:embed="rId8"/>
                <a:stretch>
                  <a:fillRect r="-31169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A5EDB5E-813D-4DCF-8DD3-91AACFBE8692}"/>
              </a:ext>
            </a:extLst>
          </p:cNvPr>
          <p:cNvCxnSpPr>
            <a:cxnSpLocks/>
          </p:cNvCxnSpPr>
          <p:nvPr/>
        </p:nvCxnSpPr>
        <p:spPr>
          <a:xfrm flipH="1">
            <a:off x="4340601" y="3441987"/>
            <a:ext cx="1741257" cy="876378"/>
          </a:xfrm>
          <a:prstGeom prst="straightConnector1">
            <a:avLst/>
          </a:prstGeom>
          <a:ln w="190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B6A5A2-6E7D-4265-8641-D2B905BA5F63}"/>
                  </a:ext>
                </a:extLst>
              </p:cNvPr>
              <p:cNvSpPr txBox="1"/>
              <p:nvPr/>
            </p:nvSpPr>
            <p:spPr>
              <a:xfrm>
                <a:off x="3590683" y="4229974"/>
                <a:ext cx="939553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B6A5A2-6E7D-4265-8641-D2B905BA5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683" y="4229974"/>
                <a:ext cx="939553" cy="470000"/>
              </a:xfrm>
              <a:prstGeom prst="rect">
                <a:avLst/>
              </a:prstGeom>
              <a:blipFill>
                <a:blip r:embed="rId9"/>
                <a:stretch>
                  <a:fillRect r="-31818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>
            <a:extLst>
              <a:ext uri="{FF2B5EF4-FFF2-40B4-BE49-F238E27FC236}">
                <a16:creationId xmlns:a16="http://schemas.microsoft.com/office/drawing/2014/main" id="{13B16214-824B-469A-A8DA-A3C8721BF755}"/>
              </a:ext>
            </a:extLst>
          </p:cNvPr>
          <p:cNvSpPr/>
          <p:nvPr/>
        </p:nvSpPr>
        <p:spPr>
          <a:xfrm rot="9417363">
            <a:off x="4823534" y="3625586"/>
            <a:ext cx="631675" cy="631675"/>
          </a:xfrm>
          <a:prstGeom prst="arc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2AEB8E-E473-4256-9968-50F8E789F4E0}"/>
              </a:ext>
            </a:extLst>
          </p:cNvPr>
          <p:cNvCxnSpPr>
            <a:cxnSpLocks/>
          </p:cNvCxnSpPr>
          <p:nvPr/>
        </p:nvCxnSpPr>
        <p:spPr>
          <a:xfrm flipH="1" flipV="1">
            <a:off x="5208013" y="1044514"/>
            <a:ext cx="887989" cy="2384487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C07A89-3FEB-4FC2-92C9-E94DE8814603}"/>
                  </a:ext>
                </a:extLst>
              </p:cNvPr>
              <p:cNvSpPr txBox="1"/>
              <p:nvPr/>
            </p:nvSpPr>
            <p:spPr>
              <a:xfrm>
                <a:off x="4587202" y="798312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C07A89-3FEB-4FC2-92C9-E94DE8814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02" y="798312"/>
                <a:ext cx="556691" cy="461665"/>
              </a:xfrm>
              <a:prstGeom prst="rect">
                <a:avLst/>
              </a:prstGeom>
              <a:blipFill>
                <a:blip r:embed="rId10"/>
                <a:stretch>
                  <a:fillRect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B22CAE0D-6BF4-4E02-80D1-EA21239291FB}"/>
              </a:ext>
            </a:extLst>
          </p:cNvPr>
          <p:cNvSpPr txBox="1"/>
          <p:nvPr/>
        </p:nvSpPr>
        <p:spPr>
          <a:xfrm>
            <a:off x="2385392" y="6291526"/>
            <a:ext cx="706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Only requires matrix vector multiplications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7EEA17-5DD2-4037-BCA3-C4573FE9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</p:spPr>
        <p:txBody>
          <a:bodyPr/>
          <a:lstStyle/>
          <a:p>
            <a:r>
              <a:rPr lang="en-US" dirty="0"/>
              <a:t>Multiple Singular Vectors</a:t>
            </a:r>
          </a:p>
        </p:txBody>
      </p:sp>
    </p:spTree>
    <p:extLst>
      <p:ext uri="{BB962C8B-B14F-4D97-AF65-F5344CB8AC3E}">
        <p14:creationId xmlns:p14="http://schemas.microsoft.com/office/powerpoint/2010/main" val="36878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1D7F-7DFF-4EE6-8E06-F55FB0A8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Optical Computing for Light Transport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3F5E8-EB14-4C16-8435-E8106AC72800}"/>
              </a:ext>
            </a:extLst>
          </p:cNvPr>
          <p:cNvSpPr txBox="1"/>
          <p:nvPr/>
        </p:nvSpPr>
        <p:spPr>
          <a:xfrm>
            <a:off x="0" y="6519446"/>
            <a:ext cx="8892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Palatino"/>
              </a:rPr>
              <a:t>O’Toole, and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Palatino"/>
              </a:rPr>
              <a:t>Kutulakos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Palatino"/>
              </a:rPr>
              <a:t>, “Optical Computing for Fast Light Transport Analysis”, ACM SIGGRAPH Asia,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20901D-1418-49C9-BE14-F678CE65D5A9}"/>
                  </a:ext>
                </a:extLst>
              </p:cNvPr>
              <p:cNvSpPr txBox="1"/>
              <p:nvPr/>
            </p:nvSpPr>
            <p:spPr>
              <a:xfrm>
                <a:off x="7235289" y="2642365"/>
                <a:ext cx="16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20901D-1418-49C9-BE14-F678CE65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89" y="2642365"/>
                <a:ext cx="162256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600297-F9F4-4ECB-84C8-26B06985DD74}"/>
              </a:ext>
            </a:extLst>
          </p:cNvPr>
          <p:cNvSpPr txBox="1"/>
          <p:nvPr/>
        </p:nvSpPr>
        <p:spPr>
          <a:xfrm>
            <a:off x="4648200" y="3735735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/>
              </a:rPr>
              <a:t>camera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3C1E9-8051-401F-9F47-CF700BE66386}"/>
              </a:ext>
            </a:extLst>
          </p:cNvPr>
          <p:cNvSpPr txBox="1"/>
          <p:nvPr/>
        </p:nvSpPr>
        <p:spPr>
          <a:xfrm>
            <a:off x="6781800" y="3731724"/>
            <a:ext cx="252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/>
              </a:rPr>
              <a:t>Light Transport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151A0-FA1E-44B5-8FD4-3A79A95C779F}"/>
              </a:ext>
            </a:extLst>
          </p:cNvPr>
          <p:cNvSpPr txBox="1"/>
          <p:nvPr/>
        </p:nvSpPr>
        <p:spPr>
          <a:xfrm>
            <a:off x="9479430" y="373172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/>
              </a:rPr>
              <a:t>projector pattern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DA780A-8D63-4785-ACE9-1F4CF2952525}"/>
              </a:ext>
            </a:extLst>
          </p:cNvPr>
          <p:cNvCxnSpPr/>
          <p:nvPr/>
        </p:nvCxnSpPr>
        <p:spPr>
          <a:xfrm flipV="1">
            <a:off x="8229600" y="3288696"/>
            <a:ext cx="0" cy="44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BCF00F-8BF8-4CDE-B817-459C329D80AE}"/>
              </a:ext>
            </a:extLst>
          </p:cNvPr>
          <p:cNvCxnSpPr>
            <a:cxnSpLocks/>
          </p:cNvCxnSpPr>
          <p:nvPr/>
        </p:nvCxnSpPr>
        <p:spPr>
          <a:xfrm flipV="1">
            <a:off x="6104021" y="3200400"/>
            <a:ext cx="982579" cy="479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B1B6DC-9166-485B-B154-65E11FDF98C2}"/>
              </a:ext>
            </a:extLst>
          </p:cNvPr>
          <p:cNvCxnSpPr>
            <a:cxnSpLocks/>
          </p:cNvCxnSpPr>
          <p:nvPr/>
        </p:nvCxnSpPr>
        <p:spPr>
          <a:xfrm flipH="1" flipV="1">
            <a:off x="8759481" y="3200400"/>
            <a:ext cx="794069" cy="531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6">
            <a:extLst>
              <a:ext uri="{FF2B5EF4-FFF2-40B4-BE49-F238E27FC236}">
                <a16:creationId xmlns:a16="http://schemas.microsoft.com/office/drawing/2014/main" id="{F5E7C660-25D6-4020-A935-2F0FAEEA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907" y="2128331"/>
            <a:ext cx="3553932" cy="21028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Palatino"/>
            </a:endParaRPr>
          </a:p>
        </p:txBody>
      </p:sp>
      <p:pic>
        <p:nvPicPr>
          <p:cNvPr id="15" name="Picture 14" descr="powersetup_000.TIF">
            <a:extLst>
              <a:ext uri="{FF2B5EF4-FFF2-40B4-BE49-F238E27FC236}">
                <a16:creationId xmlns:a16="http://schemas.microsoft.com/office/drawing/2014/main" id="{5D6BF41C-34C8-439D-9ABA-460F75E2A3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901" y="2602456"/>
            <a:ext cx="4495800" cy="29971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5A88C3-2BA6-46F0-9119-F8E2B4069DCB}"/>
              </a:ext>
            </a:extLst>
          </p:cNvPr>
          <p:cNvSpPr/>
          <p:nvPr/>
        </p:nvSpPr>
        <p:spPr>
          <a:xfrm>
            <a:off x="2794182" y="5913106"/>
            <a:ext cx="1199367" cy="400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rgbClr val="FFFF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  <a:cs typeface="Calibri" pitchFamily="34" charset="0"/>
              </a:rPr>
              <a:t>projector</a:t>
            </a:r>
            <a:endParaRPr 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F2980-9A4B-4F06-8F8F-C715BD3CAB8C}"/>
              </a:ext>
            </a:extLst>
          </p:cNvPr>
          <p:cNvSpPr/>
          <p:nvPr/>
        </p:nvSpPr>
        <p:spPr>
          <a:xfrm>
            <a:off x="2988145" y="3877641"/>
            <a:ext cx="1005404" cy="400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rgbClr val="FFFF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  <a:cs typeface="Calibri" pitchFamily="34" charset="0"/>
              </a:rPr>
              <a:t>camera</a:t>
            </a:r>
            <a:endParaRPr 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603AEE-F218-406B-A19C-864458C9F76E}"/>
              </a:ext>
            </a:extLst>
          </p:cNvPr>
          <p:cNvSpPr/>
          <p:nvPr/>
        </p:nvSpPr>
        <p:spPr>
          <a:xfrm>
            <a:off x="1463376" y="3707425"/>
            <a:ext cx="989373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  <a:cs typeface="Calibri" pitchFamily="34" charset="0"/>
              </a:rPr>
              <a:t>beam</a:t>
            </a:r>
            <a:br>
              <a:rPr lang="en-US" sz="2000" dirty="0">
                <a:solidFill>
                  <a:srgbClr val="FFFF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  <a:cs typeface="Calibri" pitchFamily="34" charset="0"/>
              </a:rPr>
            </a:br>
            <a:r>
              <a:rPr lang="en-US" sz="2000" dirty="0">
                <a:solidFill>
                  <a:srgbClr val="FFFF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  <a:cs typeface="Calibri" pitchFamily="34" charset="0"/>
              </a:rPr>
              <a:t>splitter</a:t>
            </a:r>
            <a:endParaRPr 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9318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412F-ED7B-4F3F-A49A-E41CD7110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4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Optical Right Matrix-Vector Multiply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A7BDF-2179-4C27-9DEF-49E5978D9011}"/>
              </a:ext>
            </a:extLst>
          </p:cNvPr>
          <p:cNvSpPr txBox="1"/>
          <p:nvPr/>
        </p:nvSpPr>
        <p:spPr>
          <a:xfrm>
            <a:off x="1524000" y="106680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Algebraic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06EF0-5AA6-4AD9-9BDD-B926E420C903}"/>
              </a:ext>
            </a:extLst>
          </p:cNvPr>
          <p:cNvSpPr txBox="1"/>
          <p:nvPr/>
        </p:nvSpPr>
        <p:spPr>
          <a:xfrm>
            <a:off x="6078415" y="106680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Optical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72B324-084A-4D5C-9E8C-72BFB7ADF4A1}"/>
                  </a:ext>
                </a:extLst>
              </p:cNvPr>
              <p:cNvSpPr txBox="1"/>
              <p:nvPr/>
            </p:nvSpPr>
            <p:spPr>
              <a:xfrm>
                <a:off x="3234137" y="1833265"/>
                <a:ext cx="1801006" cy="450060"/>
              </a:xfrm>
              <a:prstGeom prst="rect">
                <a:avLst/>
              </a:prstGeom>
              <a:noFill/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right</m:t>
                          </m:r>
                        </m:sup>
                      </m:sSup>
                      <m:r>
                        <a:rPr lang="en-US" sz="28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1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72B324-084A-4D5C-9E8C-72BFB7ADF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137" y="1833265"/>
                <a:ext cx="1801006" cy="450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B5C5DB5-296E-4EA8-8C1B-6E88AE654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68" y="3003550"/>
            <a:ext cx="1165225" cy="233045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51D07-9D84-4BB0-A4EC-606EAE26EF68}"/>
              </a:ext>
            </a:extLst>
          </p:cNvPr>
          <p:cNvSpPr/>
          <p:nvPr/>
        </p:nvSpPr>
        <p:spPr>
          <a:xfrm>
            <a:off x="4846271" y="3000556"/>
            <a:ext cx="188873" cy="10350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B7F32-F48F-4F72-A1CB-76CC26E78C5A}"/>
              </a:ext>
            </a:extLst>
          </p:cNvPr>
          <p:cNvSpPr/>
          <p:nvPr/>
        </p:nvSpPr>
        <p:spPr>
          <a:xfrm>
            <a:off x="2133226" y="3003550"/>
            <a:ext cx="195340" cy="233045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4AA25D-1703-4220-83E5-49C701F073FE}"/>
                  </a:ext>
                </a:extLst>
              </p:cNvPr>
              <p:cNvSpPr txBox="1"/>
              <p:nvPr/>
            </p:nvSpPr>
            <p:spPr>
              <a:xfrm>
                <a:off x="4088130" y="2533774"/>
                <a:ext cx="2869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4AA25D-1703-4220-83E5-49C701F07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130" y="2533774"/>
                <a:ext cx="28693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922120-10AF-4B8E-8B9E-76540F3A32DF}"/>
                  </a:ext>
                </a:extLst>
              </p:cNvPr>
              <p:cNvSpPr txBox="1"/>
              <p:nvPr/>
            </p:nvSpPr>
            <p:spPr>
              <a:xfrm>
                <a:off x="2119432" y="2514600"/>
                <a:ext cx="924997" cy="450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right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922120-10AF-4B8E-8B9E-76540F3A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32" y="2514600"/>
                <a:ext cx="924997" cy="450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3F5AD0-5355-4EB5-B69F-04FF45D36A85}"/>
                  </a:ext>
                </a:extLst>
              </p:cNvPr>
              <p:cNvSpPr txBox="1"/>
              <p:nvPr/>
            </p:nvSpPr>
            <p:spPr>
              <a:xfrm>
                <a:off x="2869701" y="3302638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3F5AD0-5355-4EB5-B69F-04FF45D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01" y="3302638"/>
                <a:ext cx="34945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1A07D5B-6E25-41DF-A199-5A03B3039C87}"/>
              </a:ext>
            </a:extLst>
          </p:cNvPr>
          <p:cNvSpPr/>
          <p:nvPr/>
        </p:nvSpPr>
        <p:spPr>
          <a:xfrm>
            <a:off x="7986314" y="1828800"/>
            <a:ext cx="171450" cy="210185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28000">
                <a:srgbClr val="FFFF00"/>
              </a:gs>
              <a:gs pos="54000">
                <a:srgbClr val="00B050"/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6B8BB2-F450-41A1-BF65-B746B0EB2E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17764" y="1984943"/>
            <a:ext cx="1949227" cy="18288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9F31B0C-77C8-4D56-BD45-896C56BD1136}"/>
              </a:ext>
            </a:extLst>
          </p:cNvPr>
          <p:cNvSpPr/>
          <p:nvPr/>
        </p:nvSpPr>
        <p:spPr>
          <a:xfrm>
            <a:off x="8273762" y="2697163"/>
            <a:ext cx="304800" cy="36512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078E5-F204-4CA8-B4F0-0811AA4F092D}"/>
              </a:ext>
            </a:extLst>
          </p:cNvPr>
          <p:cNvSpPr txBox="1"/>
          <p:nvPr/>
        </p:nvSpPr>
        <p:spPr>
          <a:xfrm>
            <a:off x="5321837" y="5384293"/>
            <a:ext cx="5671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Spectrally-programmable imager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950D7A-D1CF-4136-96F4-EECE26BA582A}"/>
                  </a:ext>
                </a:extLst>
              </p:cNvPr>
              <p:cNvSpPr txBox="1"/>
              <p:nvPr/>
            </p:nvSpPr>
            <p:spPr>
              <a:xfrm>
                <a:off x="5638800" y="4751374"/>
                <a:ext cx="44199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</a:rPr>
                  <a:t>Camera with response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𝜈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𝜆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Palatino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950D7A-D1CF-4136-96F4-EECE26BA5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751374"/>
                <a:ext cx="4419974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AFE103-BD1E-41C4-86B1-122B0546E484}"/>
              </a:ext>
            </a:extLst>
          </p:cNvPr>
          <p:cNvCxnSpPr>
            <a:cxnSpLocks/>
          </p:cNvCxnSpPr>
          <p:nvPr/>
        </p:nvCxnSpPr>
        <p:spPr>
          <a:xfrm flipV="1">
            <a:off x="8001000" y="3992457"/>
            <a:ext cx="0" cy="758916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C4ACE3-D096-4F5E-A9B7-9BA2D5684005}"/>
                  </a:ext>
                </a:extLst>
              </p:cNvPr>
              <p:cNvSpPr txBox="1"/>
              <p:nvPr/>
            </p:nvSpPr>
            <p:spPr>
              <a:xfrm>
                <a:off x="7930629" y="4281511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</a:rPr>
                  <a:t>Image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Palatino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C4ACE3-D096-4F5E-A9B7-9BA2D568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29" y="4281511"/>
                <a:ext cx="3276600" cy="461665"/>
              </a:xfrm>
              <a:prstGeom prst="rect">
                <a:avLst/>
              </a:prstGeom>
              <a:blipFill>
                <a:blip r:embed="rId1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B3997A-99A3-45E3-8761-A412131DEA32}"/>
              </a:ext>
            </a:extLst>
          </p:cNvPr>
          <p:cNvCxnSpPr>
            <a:cxnSpLocks/>
          </p:cNvCxnSpPr>
          <p:nvPr/>
        </p:nvCxnSpPr>
        <p:spPr>
          <a:xfrm flipV="1">
            <a:off x="9568929" y="3974506"/>
            <a:ext cx="0" cy="342048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39C7EE-4250-4D3E-8ECE-9DF9C35E48E7}"/>
                  </a:ext>
                </a:extLst>
              </p:cNvPr>
              <p:cNvSpPr txBox="1"/>
              <p:nvPr/>
            </p:nvSpPr>
            <p:spPr>
              <a:xfrm>
                <a:off x="4789704" y="2533774"/>
                <a:ext cx="2853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39C7EE-4250-4D3E-8ECE-9DF9C35E4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04" y="2533774"/>
                <a:ext cx="28533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C36DC13-A4C3-4BFF-808D-D0D870A423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229" y="2101850"/>
            <a:ext cx="174161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  <p:bldP spid="12" grpId="0"/>
      <p:bldP spid="13" grpId="0"/>
      <p:bldP spid="14" grpId="0"/>
      <p:bldP spid="15" grpId="0" animBg="1"/>
      <p:bldP spid="18" grpId="0" animBg="1"/>
      <p:bldP spid="19" grpId="0"/>
      <p:bldP spid="20" grpId="0"/>
      <p:bldP spid="23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412F-ED7B-4F3F-A49A-E41CD7110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2563"/>
            <a:ext cx="10515600" cy="1325563"/>
          </a:xfrm>
        </p:spPr>
        <p:txBody>
          <a:bodyPr/>
          <a:lstStyle/>
          <a:p>
            <a:r>
              <a:rPr lang="en-US" dirty="0"/>
              <a:t>Optical Left Matrix-Vector Multiply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A7BDF-2179-4C27-9DEF-49E5978D9011}"/>
              </a:ext>
            </a:extLst>
          </p:cNvPr>
          <p:cNvSpPr txBox="1"/>
          <p:nvPr/>
        </p:nvSpPr>
        <p:spPr>
          <a:xfrm>
            <a:off x="1524000" y="106680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Algebraic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06EF0-5AA6-4AD9-9BDD-B926E420C903}"/>
              </a:ext>
            </a:extLst>
          </p:cNvPr>
          <p:cNvSpPr txBox="1"/>
          <p:nvPr/>
        </p:nvSpPr>
        <p:spPr>
          <a:xfrm>
            <a:off x="6078415" y="106680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Optical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72B324-084A-4D5C-9E8C-72BFB7ADF4A1}"/>
                  </a:ext>
                </a:extLst>
              </p:cNvPr>
              <p:cNvSpPr txBox="1"/>
              <p:nvPr/>
            </p:nvSpPr>
            <p:spPr>
              <a:xfrm>
                <a:off x="3234138" y="1833265"/>
                <a:ext cx="1817101" cy="451470"/>
              </a:xfrm>
              <a:prstGeom prst="rect">
                <a:avLst/>
              </a:prstGeom>
              <a:noFill/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left</m:t>
                          </m:r>
                        </m:sup>
                      </m:sSup>
                      <m:r>
                        <a:rPr lang="en-US" sz="28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72B324-084A-4D5C-9E8C-72BFB7ADF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138" y="1833265"/>
                <a:ext cx="1817101" cy="451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B5C5DB5-296E-4EA8-8C1B-6E88AE654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944814" y="2579199"/>
            <a:ext cx="1165225" cy="233045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51D07-9D84-4BB0-A4EC-606EAE26EF68}"/>
              </a:ext>
            </a:extLst>
          </p:cNvPr>
          <p:cNvSpPr/>
          <p:nvPr/>
        </p:nvSpPr>
        <p:spPr>
          <a:xfrm>
            <a:off x="1679690" y="3155950"/>
            <a:ext cx="148808" cy="11652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B7F32-F48F-4F72-A1CB-76CC26E78C5A}"/>
              </a:ext>
            </a:extLst>
          </p:cNvPr>
          <p:cNvSpPr/>
          <p:nvPr/>
        </p:nvSpPr>
        <p:spPr>
          <a:xfrm>
            <a:off x="4829768" y="3155950"/>
            <a:ext cx="195340" cy="233045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4AA25D-1703-4220-83E5-49C701F073FE}"/>
                  </a:ext>
                </a:extLst>
              </p:cNvPr>
              <p:cNvSpPr txBox="1"/>
              <p:nvPr/>
            </p:nvSpPr>
            <p:spPr>
              <a:xfrm>
                <a:off x="3430190" y="2774097"/>
                <a:ext cx="5002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4AA25D-1703-4220-83E5-49C701F07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90" y="2774097"/>
                <a:ext cx="50020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922120-10AF-4B8E-8B9E-76540F3A32DF}"/>
                  </a:ext>
                </a:extLst>
              </p:cNvPr>
              <p:cNvSpPr txBox="1"/>
              <p:nvPr/>
            </p:nvSpPr>
            <p:spPr>
              <a:xfrm>
                <a:off x="1665804" y="2667000"/>
                <a:ext cx="924997" cy="450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right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922120-10AF-4B8E-8B9E-76540F3A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804" y="2667000"/>
                <a:ext cx="924997" cy="450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3F5AD0-5355-4EB5-B69F-04FF45D36A85}"/>
                  </a:ext>
                </a:extLst>
              </p:cNvPr>
              <p:cNvSpPr txBox="1"/>
              <p:nvPr/>
            </p:nvSpPr>
            <p:spPr>
              <a:xfrm>
                <a:off x="1944704" y="3523118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3F5AD0-5355-4EB5-B69F-04FF45D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704" y="3523118"/>
                <a:ext cx="34945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1A07D5B-6E25-41DF-A199-5A03B3039C87}"/>
              </a:ext>
            </a:extLst>
          </p:cNvPr>
          <p:cNvSpPr/>
          <p:nvPr/>
        </p:nvSpPr>
        <p:spPr>
          <a:xfrm>
            <a:off x="9504185" y="1815210"/>
            <a:ext cx="171450" cy="210185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28000">
                <a:srgbClr val="FFFF00"/>
              </a:gs>
              <a:gs pos="54000">
                <a:srgbClr val="00B050"/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9F31B0C-77C8-4D56-BD45-896C56BD1136}"/>
              </a:ext>
            </a:extLst>
          </p:cNvPr>
          <p:cNvSpPr/>
          <p:nvPr/>
        </p:nvSpPr>
        <p:spPr>
          <a:xfrm>
            <a:off x="8273762" y="2697163"/>
            <a:ext cx="304800" cy="36512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078E5-F204-4CA8-B4F0-0811AA4F092D}"/>
              </a:ext>
            </a:extLst>
          </p:cNvPr>
          <p:cNvSpPr txBox="1"/>
          <p:nvPr/>
        </p:nvSpPr>
        <p:spPr>
          <a:xfrm>
            <a:off x="5321837" y="5384293"/>
            <a:ext cx="511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Spatially-coded spectrometer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950D7A-D1CF-4136-96F4-EECE26BA582A}"/>
                  </a:ext>
                </a:extLst>
              </p:cNvPr>
              <p:cNvSpPr txBox="1"/>
              <p:nvPr/>
            </p:nvSpPr>
            <p:spPr>
              <a:xfrm>
                <a:off x="7936924" y="4203806"/>
                <a:ext cx="3276600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</a:rPr>
                  <a:t>Spectrum</a:t>
                </a:r>
              </a:p>
              <a:p>
                <a:pPr algn="ctr"/>
                <a:r>
                  <a:rPr lang="en-US" sz="2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y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left</m:t>
                        </m:r>
                      </m:sup>
                    </m:sSup>
                    <m:r>
                      <a:rPr lang="en-US" sz="2400" i="1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𝜆</m:t>
                    </m:r>
                    <m:r>
                      <a:rPr lang="en-US" sz="2400" i="1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Palatino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950D7A-D1CF-4136-96F4-EECE26BA5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924" y="4203806"/>
                <a:ext cx="3276600" cy="862608"/>
              </a:xfrm>
              <a:prstGeom prst="rect">
                <a:avLst/>
              </a:prstGeom>
              <a:blipFill>
                <a:blip r:embed="rId9"/>
                <a:stretch>
                  <a:fillRect t="-5674" b="-7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AFE103-BD1E-41C4-86B1-122B0546E484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9589910" y="3917060"/>
            <a:ext cx="0" cy="286746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C4ACE3-D096-4F5E-A9B7-9BA2D5684005}"/>
                  </a:ext>
                </a:extLst>
              </p:cNvPr>
              <p:cNvSpPr txBox="1"/>
              <p:nvPr/>
            </p:nvSpPr>
            <p:spPr>
              <a:xfrm>
                <a:off x="5301962" y="4169649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</a:rPr>
                  <a:t>Image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𝜈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Palatino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C4ACE3-D096-4F5E-A9B7-9BA2D568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962" y="4169649"/>
                <a:ext cx="3276600" cy="461665"/>
              </a:xfrm>
              <a:prstGeom prst="rect">
                <a:avLst/>
              </a:prstGeom>
              <a:blipFill>
                <a:blip r:embed="rId1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3A524ECB-4DB2-4ACC-93F4-B12F5A5019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81200"/>
            <a:ext cx="1741618" cy="18288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B3997A-99A3-45E3-8761-A412131DEA32}"/>
              </a:ext>
            </a:extLst>
          </p:cNvPr>
          <p:cNvCxnSpPr>
            <a:cxnSpLocks/>
          </p:cNvCxnSpPr>
          <p:nvPr/>
        </p:nvCxnSpPr>
        <p:spPr>
          <a:xfrm flipV="1">
            <a:off x="6940262" y="3523118"/>
            <a:ext cx="0" cy="68157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39C7EE-4250-4D3E-8ECE-9DF9C35E48E7}"/>
                  </a:ext>
                </a:extLst>
              </p:cNvPr>
              <p:cNvSpPr txBox="1"/>
              <p:nvPr/>
            </p:nvSpPr>
            <p:spPr>
              <a:xfrm>
                <a:off x="4789704" y="2762374"/>
                <a:ext cx="2853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39C7EE-4250-4D3E-8ECE-9DF9C35E4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04" y="2762374"/>
                <a:ext cx="28533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195248A-A9D9-42B7-B9CD-56442633BE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5"/>
          <a:stretch/>
        </p:blipFill>
        <p:spPr>
          <a:xfrm>
            <a:off x="6461816" y="1975340"/>
            <a:ext cx="1354747" cy="14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  <p:bldP spid="12" grpId="0"/>
      <p:bldP spid="13" grpId="0"/>
      <p:bldP spid="14" grpId="0"/>
      <p:bldP spid="15" grpId="0" animBg="1"/>
      <p:bldP spid="18" grpId="0" animBg="1"/>
      <p:bldP spid="19" grpId="0"/>
      <p:bldP spid="20" grpId="0"/>
      <p:bldP spid="23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483C-7D9C-4272-8461-16F7E366C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</p:spPr>
        <p:txBody>
          <a:bodyPr/>
          <a:lstStyle/>
          <a:p>
            <a:r>
              <a:rPr lang="en-US" dirty="0"/>
              <a:t>Optical Power Technique for HSI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AB3AE4-CFB9-4DC7-AC27-087DD2AC4027}"/>
                  </a:ext>
                </a:extLst>
              </p:cNvPr>
              <p:cNvSpPr txBox="1"/>
              <p:nvPr/>
            </p:nvSpPr>
            <p:spPr>
              <a:xfrm>
                <a:off x="2054992" y="1143000"/>
                <a:ext cx="2246390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right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left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AB3AE4-CFB9-4DC7-AC27-087DD2AC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92" y="1143000"/>
                <a:ext cx="2246390" cy="461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D5985B-109B-47D7-B42D-BF9556655939}"/>
                  </a:ext>
                </a:extLst>
              </p:cNvPr>
              <p:cNvSpPr txBox="1"/>
              <p:nvPr/>
            </p:nvSpPr>
            <p:spPr>
              <a:xfrm>
                <a:off x="2317528" y="2509880"/>
                <a:ext cx="2246390" cy="461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left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right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D5985B-109B-47D7-B42D-BF9556655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528" y="2509880"/>
                <a:ext cx="2246390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E9696D-54DD-4BA3-AF0A-C6843FE8037E}"/>
                  </a:ext>
                </a:extLst>
              </p:cNvPr>
              <p:cNvSpPr txBox="1"/>
              <p:nvPr/>
            </p:nvSpPr>
            <p:spPr>
              <a:xfrm>
                <a:off x="3013077" y="4659868"/>
                <a:ext cx="1651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E9696D-54DD-4BA3-AF0A-C6843FE80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077" y="4659868"/>
                <a:ext cx="165110" cy="369332"/>
              </a:xfrm>
              <a:prstGeom prst="rect">
                <a:avLst/>
              </a:prstGeom>
              <a:blipFill>
                <a:blip r:embed="rId5"/>
                <a:stretch>
                  <a:fillRect l="-37037" r="-4444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846549-CEF9-4C2F-A55D-BA991230D931}"/>
                  </a:ext>
                </a:extLst>
              </p:cNvPr>
              <p:cNvSpPr txBox="1"/>
              <p:nvPr/>
            </p:nvSpPr>
            <p:spPr>
              <a:xfrm>
                <a:off x="2317528" y="5334000"/>
                <a:ext cx="2246390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left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right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846549-CEF9-4C2F-A55D-BA991230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528" y="5334000"/>
                <a:ext cx="2246390" cy="478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B6D4CA-2B5F-4235-8DEC-94CCEC72EECE}"/>
                  </a:ext>
                </a:extLst>
              </p:cNvPr>
              <p:cNvSpPr txBox="1"/>
              <p:nvPr/>
            </p:nvSpPr>
            <p:spPr>
              <a:xfrm>
                <a:off x="2084300" y="3789184"/>
                <a:ext cx="2246390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right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left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B6D4CA-2B5F-4235-8DEC-94CCEC72E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00" y="3789184"/>
                <a:ext cx="2246390" cy="478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5C5AF6A-96A0-40EA-91F6-331727E712E0}"/>
              </a:ext>
            </a:extLst>
          </p:cNvPr>
          <p:cNvGrpSpPr/>
          <p:nvPr/>
        </p:nvGrpSpPr>
        <p:grpSpPr>
          <a:xfrm>
            <a:off x="5070690" y="882260"/>
            <a:ext cx="2133600" cy="982760"/>
            <a:chOff x="4419600" y="1828800"/>
            <a:chExt cx="4563177" cy="2101850"/>
          </a:xfrm>
        </p:grpSpPr>
        <p:pic>
          <p:nvPicPr>
            <p:cNvPr id="10" name="Content Placeholder 5">
              <a:extLst>
                <a:ext uri="{FF2B5EF4-FFF2-40B4-BE49-F238E27FC236}">
                  <a16:creationId xmlns:a16="http://schemas.microsoft.com/office/drawing/2014/main" id="{1431E57E-0CDA-43AD-86A2-A2741E0C1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75006" y="2013094"/>
              <a:ext cx="1962150" cy="18729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70D98A-F248-4A07-90E7-F0553672DBEC}"/>
                </a:ext>
              </a:extLst>
            </p:cNvPr>
            <p:cNvSpPr/>
            <p:nvPr/>
          </p:nvSpPr>
          <p:spPr>
            <a:xfrm>
              <a:off x="6462314" y="1828800"/>
              <a:ext cx="171450" cy="210185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28000">
                  <a:srgbClr val="FFFF00"/>
                </a:gs>
                <a:gs pos="54000">
                  <a:srgbClr val="00B050"/>
                </a:gs>
                <a:gs pos="100000">
                  <a:srgbClr val="00206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0D353B-6B10-4B69-BFAF-FB097C150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093763" y="1984943"/>
              <a:ext cx="1949227" cy="182880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8E86064-21E8-4FD3-9130-222AEE3CDD9A}"/>
                </a:ext>
              </a:extLst>
            </p:cNvPr>
            <p:cNvSpPr/>
            <p:nvPr/>
          </p:nvSpPr>
          <p:spPr>
            <a:xfrm>
              <a:off x="6749762" y="2697162"/>
              <a:ext cx="304800" cy="365125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D869EFD8-2935-4074-A0F3-E1C2993200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8826" y="2233030"/>
            <a:ext cx="911547" cy="8701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D233A0E-0E7F-4A90-8825-269EF665A622}"/>
              </a:ext>
            </a:extLst>
          </p:cNvPr>
          <p:cNvSpPr/>
          <p:nvPr/>
        </p:nvSpPr>
        <p:spPr>
          <a:xfrm>
            <a:off x="6733666" y="2141100"/>
            <a:ext cx="79650" cy="976447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28000">
                <a:srgbClr val="FFFF00"/>
              </a:gs>
              <a:gs pos="54000">
                <a:srgbClr val="00B050"/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FEDF06-A3A2-4115-BB06-A0EEA631031A}"/>
              </a:ext>
            </a:extLst>
          </p:cNvPr>
          <p:cNvSpPr/>
          <p:nvPr/>
        </p:nvSpPr>
        <p:spPr>
          <a:xfrm>
            <a:off x="6162054" y="2550823"/>
            <a:ext cx="141600" cy="16962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038CFB2-423B-4A2A-AE01-33C5CCE7A7CA}"/>
              </a:ext>
            </a:extLst>
          </p:cNvPr>
          <p:cNvCxnSpPr>
            <a:cxnSpLocks/>
            <a:stCxn id="12" idx="1"/>
          </p:cNvCxnSpPr>
          <p:nvPr/>
        </p:nvCxnSpPr>
        <p:spPr>
          <a:xfrm rot="5400000">
            <a:off x="6017371" y="1456113"/>
            <a:ext cx="376977" cy="1141774"/>
          </a:xfrm>
          <a:prstGeom prst="curvedConnector3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D0A966-5A05-41D1-97B0-9162C9B6F4FF}"/>
              </a:ext>
            </a:extLst>
          </p:cNvPr>
          <p:cNvGrpSpPr/>
          <p:nvPr/>
        </p:nvGrpSpPr>
        <p:grpSpPr>
          <a:xfrm>
            <a:off x="5039165" y="3420133"/>
            <a:ext cx="2133600" cy="982760"/>
            <a:chOff x="4419600" y="1828800"/>
            <a:chExt cx="4563177" cy="2101850"/>
          </a:xfrm>
        </p:grpSpPr>
        <p:pic>
          <p:nvPicPr>
            <p:cNvPr id="30" name="Content Placeholder 5">
              <a:extLst>
                <a:ext uri="{FF2B5EF4-FFF2-40B4-BE49-F238E27FC236}">
                  <a16:creationId xmlns:a16="http://schemas.microsoft.com/office/drawing/2014/main" id="{B894A10B-94E7-426F-A80B-263B011D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75006" y="2013094"/>
              <a:ext cx="1962150" cy="187296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4BEA11-1BA0-45EA-B3D8-F36E47DC5F22}"/>
                </a:ext>
              </a:extLst>
            </p:cNvPr>
            <p:cNvSpPr/>
            <p:nvPr/>
          </p:nvSpPr>
          <p:spPr>
            <a:xfrm>
              <a:off x="6462314" y="1828800"/>
              <a:ext cx="171450" cy="2101850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28000">
                  <a:srgbClr val="FFFF00"/>
                </a:gs>
                <a:gs pos="54000">
                  <a:srgbClr val="00B050"/>
                </a:gs>
                <a:gs pos="100000">
                  <a:srgbClr val="00206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A4A445A-B0E6-4608-BD70-84567A13F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093763" y="1984943"/>
              <a:ext cx="1949227" cy="1828800"/>
            </a:xfrm>
            <a:prstGeom prst="rect">
              <a:avLst/>
            </a:prstGeom>
          </p:spPr>
        </p:pic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B426D1AE-A42D-47F1-AFA1-12A47B07810A}"/>
                </a:ext>
              </a:extLst>
            </p:cNvPr>
            <p:cNvSpPr/>
            <p:nvPr/>
          </p:nvSpPr>
          <p:spPr>
            <a:xfrm>
              <a:off x="6749762" y="2697162"/>
              <a:ext cx="304800" cy="365125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63C1C98C-F24F-4BD9-92E6-69C1668CA0D0}"/>
              </a:ext>
            </a:extLst>
          </p:cNvPr>
          <p:cNvCxnSpPr>
            <a:cxnSpLocks/>
            <a:stCxn id="21" idx="2"/>
            <a:endCxn id="31" idx="0"/>
          </p:cNvCxnSpPr>
          <p:nvPr/>
        </p:nvCxnSpPr>
        <p:spPr>
          <a:xfrm rot="5400000">
            <a:off x="6252633" y="2899274"/>
            <a:ext cx="302587" cy="739133"/>
          </a:xfrm>
          <a:prstGeom prst="curvedConnector3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745B04-BFD5-491B-9919-D1D709F99971}"/>
                  </a:ext>
                </a:extLst>
              </p:cNvPr>
              <p:cNvSpPr txBox="1"/>
              <p:nvPr/>
            </p:nvSpPr>
            <p:spPr>
              <a:xfrm>
                <a:off x="5946429" y="4624777"/>
                <a:ext cx="1651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745B04-BFD5-491B-9919-D1D709F99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429" y="4624777"/>
                <a:ext cx="165110" cy="369332"/>
              </a:xfrm>
              <a:prstGeom prst="rect">
                <a:avLst/>
              </a:prstGeom>
              <a:blipFill>
                <a:blip r:embed="rId11"/>
                <a:stretch>
                  <a:fillRect l="-35714" r="-3928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Content Placeholder 5">
            <a:extLst>
              <a:ext uri="{FF2B5EF4-FFF2-40B4-BE49-F238E27FC236}">
                <a16:creationId xmlns:a16="http://schemas.microsoft.com/office/drawing/2014/main" id="{6A216FA0-DDDE-4FC4-B1F9-09D9C0E354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08484" y="5105987"/>
            <a:ext cx="911547" cy="87011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1A9846A-751E-46DE-8373-03BAF1840016}"/>
              </a:ext>
            </a:extLst>
          </p:cNvPr>
          <p:cNvSpPr/>
          <p:nvPr/>
        </p:nvSpPr>
        <p:spPr>
          <a:xfrm>
            <a:off x="6683324" y="5014057"/>
            <a:ext cx="79650" cy="976447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28000">
                <a:srgbClr val="FFFF00"/>
              </a:gs>
              <a:gs pos="54000">
                <a:srgbClr val="00B050"/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9BFDD02-AF60-429D-95AD-B8FAB75AB878}"/>
              </a:ext>
            </a:extLst>
          </p:cNvPr>
          <p:cNvSpPr/>
          <p:nvPr/>
        </p:nvSpPr>
        <p:spPr>
          <a:xfrm>
            <a:off x="6111712" y="5423780"/>
            <a:ext cx="141600" cy="16962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B9927BA-8600-4910-8AB0-20F2631B0223}"/>
                  </a:ext>
                </a:extLst>
              </p:cNvPr>
              <p:cNvSpPr txBox="1"/>
              <p:nvPr/>
            </p:nvSpPr>
            <p:spPr>
              <a:xfrm>
                <a:off x="2302169" y="6055146"/>
                <a:ext cx="19137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B9927BA-8600-4910-8AB0-20F2631B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169" y="6055146"/>
                <a:ext cx="19137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Down 45">
            <a:extLst>
              <a:ext uri="{FF2B5EF4-FFF2-40B4-BE49-F238E27FC236}">
                <a16:creationId xmlns:a16="http://schemas.microsoft.com/office/drawing/2014/main" id="{3B8EE0BD-58F8-4025-8762-B412A316494D}"/>
              </a:ext>
            </a:extLst>
          </p:cNvPr>
          <p:cNvSpPr/>
          <p:nvPr/>
        </p:nvSpPr>
        <p:spPr>
          <a:xfrm>
            <a:off x="3013077" y="5867400"/>
            <a:ext cx="225150" cy="331156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79DB17-95C0-48B4-BC2A-FCC19443C80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79331" y="1127013"/>
            <a:ext cx="1949226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2229AA-6110-467A-A2D3-8AB3D1D7A2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43" y="3821050"/>
            <a:ext cx="24384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065DD-E5EF-49AD-BAE2-2004B0CFAC0D}"/>
                  </a:ext>
                </a:extLst>
              </p:cNvPr>
              <p:cNvSpPr txBox="1"/>
              <p:nvPr/>
            </p:nvSpPr>
            <p:spPr>
              <a:xfrm>
                <a:off x="8297088" y="2994474"/>
                <a:ext cx="19137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 </m:t>
                          </m:r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065DD-E5EF-49AD-BAE2-2004B0CFA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88" y="2994474"/>
                <a:ext cx="191371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8BFFF6-CF59-45B8-9C2E-CE67E455DCE9}"/>
                  </a:ext>
                </a:extLst>
              </p:cNvPr>
              <p:cNvSpPr txBox="1"/>
              <p:nvPr/>
            </p:nvSpPr>
            <p:spPr>
              <a:xfrm>
                <a:off x="8339545" y="5691596"/>
                <a:ext cx="19137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8BFFF6-CF59-45B8-9C2E-CE67E45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545" y="5691596"/>
                <a:ext cx="191371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D5BAE027-61F4-46DF-88A3-7DC67B5AF60B}"/>
              </a:ext>
            </a:extLst>
          </p:cNvPr>
          <p:cNvSpPr/>
          <p:nvPr/>
        </p:nvSpPr>
        <p:spPr>
          <a:xfrm>
            <a:off x="7462111" y="927115"/>
            <a:ext cx="384850" cy="5250977"/>
          </a:xfrm>
          <a:prstGeom prst="rightBrace">
            <a:avLst>
              <a:gd name="adj1" fmla="val 111064"/>
              <a:gd name="adj2" fmla="val 50000"/>
            </a:avLst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DA8D38-B0E2-469A-B45C-53D54AE6057E}"/>
              </a:ext>
            </a:extLst>
          </p:cNvPr>
          <p:cNvSpPr txBox="1"/>
          <p:nvPr/>
        </p:nvSpPr>
        <p:spPr>
          <a:xfrm>
            <a:off x="3095632" y="2932094"/>
            <a:ext cx="6052212" cy="9541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Only need two optical implementations!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61D5A4-62BE-4DE6-9ABB-90CF0BEEBB8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7798" y="2248538"/>
            <a:ext cx="669307" cy="62795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1F23A7-B526-4848-A320-24C4474CD84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50682" y="5109801"/>
            <a:ext cx="669307" cy="62795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F789255-02E5-421B-AC54-74526EA968D1}"/>
              </a:ext>
            </a:extLst>
          </p:cNvPr>
          <p:cNvSpPr txBox="1"/>
          <p:nvPr/>
        </p:nvSpPr>
        <p:spPr>
          <a:xfrm>
            <a:off x="3091788" y="4532294"/>
            <a:ext cx="6052212" cy="9541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KRISM: </a:t>
            </a:r>
            <a:r>
              <a:rPr lang="en-US" sz="2800" dirty="0" err="1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Krylov</a:t>
            </a:r>
            <a:r>
              <a:rPr lang="en-US" sz="28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 subspace-based Imaging and </a:t>
            </a:r>
            <a:r>
              <a:rPr lang="en-US" sz="2800" dirty="0" err="1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SpectroMetry</a:t>
            </a:r>
            <a:endParaRPr lang="en-US" sz="2800" dirty="0">
              <a:solidFill>
                <a:srgbClr val="FFC000"/>
              </a:solidFill>
              <a:latin typeface="Palatino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21" grpId="0" animBg="1"/>
      <p:bldP spid="22" grpId="0" animBg="1"/>
      <p:bldP spid="37" grpId="0"/>
      <p:bldP spid="40" grpId="0" animBg="1"/>
      <p:bldP spid="41" grpId="0" animBg="1"/>
      <p:bldP spid="45" grpId="0"/>
      <p:bldP spid="46" grpId="0" animBg="1"/>
      <p:bldP spid="51" grpId="0"/>
      <p:bldP spid="52" grpId="0"/>
      <p:bldP spid="53" grpId="0" animBg="1"/>
      <p:bldP spid="54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9232-DF48-4311-853C-2FF959A0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365125"/>
            <a:ext cx="11942459" cy="1325563"/>
          </a:xfrm>
        </p:spPr>
        <p:txBody>
          <a:bodyPr/>
          <a:lstStyle/>
          <a:p>
            <a:r>
              <a:rPr lang="en-US" dirty="0"/>
              <a:t>Simulations: Low Spectral Resolution (30 bands)</a:t>
            </a:r>
          </a:p>
        </p:txBody>
      </p:sp>
      <p:pic>
        <p:nvPicPr>
          <p:cNvPr id="5" name="Picture 4" descr="A picture containing sitting, small, table, toy&#10;&#10;Description automatically generated">
            <a:extLst>
              <a:ext uri="{FF2B5EF4-FFF2-40B4-BE49-F238E27FC236}">
                <a16:creationId xmlns:a16="http://schemas.microsoft.com/office/drawing/2014/main" id="{079D80E3-A35C-4CF5-AA31-1B6491BA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00428"/>
            <a:ext cx="3657143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icture containing table, photo, glass, sitting&#10;&#10;Description automatically generated">
            <a:extLst>
              <a:ext uri="{FF2B5EF4-FFF2-40B4-BE49-F238E27FC236}">
                <a16:creationId xmlns:a16="http://schemas.microsoft.com/office/drawing/2014/main" id="{879EAD92-5C69-4394-BEE1-CC0E1C353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79" y="1600199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indoor, glass, photo, table&#10;&#10;Description automatically generated">
            <a:extLst>
              <a:ext uri="{FF2B5EF4-FFF2-40B4-BE49-F238E27FC236}">
                <a16:creationId xmlns:a16="http://schemas.microsoft.com/office/drawing/2014/main" id="{43BC1B84-ACFD-4D45-9034-1A989288E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22" y="1600199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4668FA-7291-415D-86C5-5ACC348DC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61" y="1591234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cture containing indoor, photo, table, person&#10;&#10;Description automatically generated">
            <a:extLst>
              <a:ext uri="{FF2B5EF4-FFF2-40B4-BE49-F238E27FC236}">
                <a16:creationId xmlns:a16="http://schemas.microsoft.com/office/drawing/2014/main" id="{A291CB5D-3B01-4F2E-AB2D-2642D78C71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591234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840598-6400-486B-B966-459AD64B0266}"/>
              </a:ext>
            </a:extLst>
          </p:cNvPr>
          <p:cNvSpPr txBox="1"/>
          <p:nvPr/>
        </p:nvSpPr>
        <p:spPr>
          <a:xfrm>
            <a:off x="4076379" y="342003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Lin et al. (29.8dB)</a:t>
            </a:r>
          </a:p>
          <a:p>
            <a:pPr algn="ctr"/>
            <a:r>
              <a:rPr lang="en-US" dirty="0">
                <a:solidFill>
                  <a:srgbClr val="FFC000"/>
                </a:solidFill>
                <a:latin typeface="Palatino"/>
              </a:rPr>
              <a:t>1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30043-CD2B-432D-B6F2-07A098776B9B}"/>
              </a:ext>
            </a:extLst>
          </p:cNvPr>
          <p:cNvSpPr txBox="1"/>
          <p:nvPr/>
        </p:nvSpPr>
        <p:spPr>
          <a:xfrm>
            <a:off x="6075380" y="3420034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Choi et al. (29.8dB)</a:t>
            </a:r>
          </a:p>
          <a:p>
            <a:pPr algn="ctr"/>
            <a:r>
              <a:rPr lang="en-US" dirty="0">
                <a:solidFill>
                  <a:srgbClr val="FFC000"/>
                </a:solidFill>
                <a:latin typeface="Palatino"/>
              </a:rPr>
              <a:t>1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415C8D-DC48-441F-A3B1-24CB1B75EE0C}"/>
              </a:ext>
            </a:extLst>
          </p:cNvPr>
          <p:cNvSpPr txBox="1"/>
          <p:nvPr/>
        </p:nvSpPr>
        <p:spPr>
          <a:xfrm>
            <a:off x="8348878" y="3420034"/>
            <a:ext cx="1779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KRISM rank-1</a:t>
            </a:r>
          </a:p>
          <a:p>
            <a:pPr algn="ctr"/>
            <a:r>
              <a:rPr lang="en-US" dirty="0">
                <a:latin typeface="Palatino"/>
              </a:rPr>
              <a:t>(21.8dB)</a:t>
            </a:r>
          </a:p>
          <a:p>
            <a:pPr algn="ctr"/>
            <a:r>
              <a:rPr lang="en-US" dirty="0">
                <a:solidFill>
                  <a:srgbClr val="FFC000"/>
                </a:solidFill>
                <a:latin typeface="Palatino"/>
              </a:rPr>
              <a:t>1 image, 1 spec.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829A81-665F-4C9B-B1B1-0C644D1F6270}"/>
              </a:ext>
            </a:extLst>
          </p:cNvPr>
          <p:cNvSpPr txBox="1"/>
          <p:nvPr/>
        </p:nvSpPr>
        <p:spPr>
          <a:xfrm>
            <a:off x="10247902" y="3437967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KRISM rank-4</a:t>
            </a:r>
          </a:p>
          <a:p>
            <a:pPr algn="ctr"/>
            <a:r>
              <a:rPr lang="en-US" dirty="0">
                <a:latin typeface="Palatino"/>
              </a:rPr>
              <a:t>(38.6dB)</a:t>
            </a:r>
          </a:p>
          <a:p>
            <a:pPr algn="ctr"/>
            <a:r>
              <a:rPr lang="en-US" dirty="0">
                <a:solidFill>
                  <a:srgbClr val="FFC000"/>
                </a:solidFill>
                <a:latin typeface="Palatino"/>
              </a:rPr>
              <a:t>4 images, 4 spec.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92A25B9-E127-4AB6-A29C-A09FF01C6C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4577" t="12222" r="-3200" b="62222"/>
          <a:stretch/>
        </p:blipFill>
        <p:spPr>
          <a:xfrm>
            <a:off x="6589381" y="4343364"/>
            <a:ext cx="5419739" cy="24915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C711E7-7DD0-495C-BA8E-F2DDC7EE8BAD}"/>
              </a:ext>
            </a:extLst>
          </p:cNvPr>
          <p:cNvSpPr txBox="1"/>
          <p:nvPr/>
        </p:nvSpPr>
        <p:spPr>
          <a:xfrm>
            <a:off x="1019571" y="5334000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RGB image of scene</a:t>
            </a:r>
            <a:endParaRPr lang="en-US" dirty="0">
              <a:solidFill>
                <a:srgbClr val="FFC000"/>
              </a:solidFill>
              <a:latin typeface="Palatin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640E39-B379-4324-81E5-50FBC8760C7E}"/>
              </a:ext>
            </a:extLst>
          </p:cNvPr>
          <p:cNvSpPr txBox="1"/>
          <p:nvPr/>
        </p:nvSpPr>
        <p:spPr>
          <a:xfrm>
            <a:off x="10161" y="6519446"/>
            <a:ext cx="487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Palatino"/>
                <a:ea typeface="Verdana" panose="020B0604030504040204" pitchFamily="34" charset="0"/>
              </a:rPr>
              <a:t>Hyperspectral image from KAIST lab</a:t>
            </a:r>
            <a:endParaRPr lang="en-US" sz="1100" dirty="0">
              <a:solidFill>
                <a:schemeClr val="tx1">
                  <a:lumMod val="65000"/>
                </a:schemeClr>
              </a:solidFill>
              <a:latin typeface="Palatino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69C314AB-C3E4-4A48-86D8-0EF9C6B505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914400"/>
            <a:ext cx="2382155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CB450-AD74-4F5C-BCAB-36D23C16EB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555" y="4937565"/>
            <a:ext cx="2382155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04576-D150-4343-B90C-F5860FFE34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77" y="2941360"/>
            <a:ext cx="2382155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743A91B5-9104-4CF5-B5EB-B51BC3542F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600200"/>
            <a:ext cx="4513254" cy="3464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 descr="Image result for dslr camera">
            <a:extLst>
              <a:ext uri="{FF2B5EF4-FFF2-40B4-BE49-F238E27FC236}">
                <a16:creationId xmlns:a16="http://schemas.microsoft.com/office/drawing/2014/main" id="{20573AFC-DB34-4D3D-AE7E-8D7C35727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873" y="2362200"/>
            <a:ext cx="2232242" cy="17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FE7B0D0-1BC1-4916-B30C-21F0DEB336CC}"/>
              </a:ext>
            </a:extLst>
          </p:cNvPr>
          <p:cNvSpPr/>
          <p:nvPr/>
        </p:nvSpPr>
        <p:spPr>
          <a:xfrm>
            <a:off x="2862686" y="3139957"/>
            <a:ext cx="76200" cy="76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FAC9E7-1F11-4C89-AF8E-C965EFE874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085" t="49568"/>
          <a:stretch/>
        </p:blipFill>
        <p:spPr>
          <a:xfrm>
            <a:off x="858392" y="5120447"/>
            <a:ext cx="2080494" cy="1754205"/>
          </a:xfrm>
          <a:prstGeom prst="rect">
            <a:avLst/>
          </a:prstGeom>
        </p:spPr>
      </p:pic>
      <p:sp>
        <p:nvSpPr>
          <p:cNvPr id="28" name="Sun 27">
            <a:extLst>
              <a:ext uri="{FF2B5EF4-FFF2-40B4-BE49-F238E27FC236}">
                <a16:creationId xmlns:a16="http://schemas.microsoft.com/office/drawing/2014/main" id="{0671CC0B-6093-4BFF-A3AC-E78F090EE77B}"/>
              </a:ext>
            </a:extLst>
          </p:cNvPr>
          <p:cNvSpPr/>
          <p:nvPr/>
        </p:nvSpPr>
        <p:spPr>
          <a:xfrm>
            <a:off x="1386490" y="4089504"/>
            <a:ext cx="914400" cy="914400"/>
          </a:xfrm>
          <a:prstGeom prst="su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2798F5-EDB9-4CD7-AA22-F7ED10B40749}"/>
              </a:ext>
            </a:extLst>
          </p:cNvPr>
          <p:cNvCxnSpPr>
            <a:cxnSpLocks/>
          </p:cNvCxnSpPr>
          <p:nvPr/>
        </p:nvCxnSpPr>
        <p:spPr>
          <a:xfrm flipV="1">
            <a:off x="1990653" y="3214381"/>
            <a:ext cx="569631" cy="8406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6CD944-3D95-4114-A39A-BB2A89DFF437}"/>
              </a:ext>
            </a:extLst>
          </p:cNvPr>
          <p:cNvCxnSpPr>
            <a:cxnSpLocks/>
          </p:cNvCxnSpPr>
          <p:nvPr/>
        </p:nvCxnSpPr>
        <p:spPr>
          <a:xfrm flipV="1">
            <a:off x="2179332" y="3359452"/>
            <a:ext cx="569631" cy="8406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85AFE9-A2F5-47BF-A0AB-FC30EB6F16A8}"/>
              </a:ext>
            </a:extLst>
          </p:cNvPr>
          <p:cNvCxnSpPr>
            <a:cxnSpLocks/>
          </p:cNvCxnSpPr>
          <p:nvPr/>
        </p:nvCxnSpPr>
        <p:spPr>
          <a:xfrm flipV="1">
            <a:off x="2346693" y="3504523"/>
            <a:ext cx="569631" cy="8406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3D9C9AD-0F16-4B3A-9568-E6A8963C19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4" t="27997" r="75015" b="164"/>
          <a:stretch/>
        </p:blipFill>
        <p:spPr>
          <a:xfrm>
            <a:off x="3311470" y="164985"/>
            <a:ext cx="1191077" cy="195334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3A82EC-B72F-4F6D-9D4E-FE6CD4110DC4}"/>
              </a:ext>
            </a:extLst>
          </p:cNvPr>
          <p:cNvCxnSpPr>
            <a:cxnSpLocks/>
          </p:cNvCxnSpPr>
          <p:nvPr/>
        </p:nvCxnSpPr>
        <p:spPr>
          <a:xfrm flipV="1">
            <a:off x="2983583" y="2353299"/>
            <a:ext cx="332617" cy="712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6F2E802-77E0-4B70-8D65-34F221D5F166}"/>
              </a:ext>
            </a:extLst>
          </p:cNvPr>
          <p:cNvCxnSpPr>
            <a:cxnSpLocks/>
          </p:cNvCxnSpPr>
          <p:nvPr/>
        </p:nvCxnSpPr>
        <p:spPr>
          <a:xfrm>
            <a:off x="4690677" y="1075068"/>
            <a:ext cx="993710" cy="84323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A4B1291-72FD-47FE-B8EF-183A70538E15}"/>
              </a:ext>
            </a:extLst>
          </p:cNvPr>
          <p:cNvSpPr txBox="1"/>
          <p:nvPr/>
        </p:nvSpPr>
        <p:spPr>
          <a:xfrm>
            <a:off x="4719140" y="4089504"/>
            <a:ext cx="275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</a:rPr>
              <a:t>Color camera</a:t>
            </a:r>
          </a:p>
        </p:txBody>
      </p:sp>
    </p:spTree>
    <p:extLst>
      <p:ext uri="{BB962C8B-B14F-4D97-AF65-F5344CB8AC3E}">
        <p14:creationId xmlns:p14="http://schemas.microsoft.com/office/powerpoint/2010/main" val="356685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9232-DF48-4311-853C-2FF959A0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11" y="365125"/>
            <a:ext cx="12007889" cy="1325563"/>
          </a:xfrm>
        </p:spPr>
        <p:txBody>
          <a:bodyPr/>
          <a:lstStyle/>
          <a:p>
            <a:r>
              <a:rPr lang="en-US" dirty="0"/>
              <a:t>Simulations: High Spectral Resolution (250 bands)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840598-6400-486B-B966-459AD64B0266}"/>
                  </a:ext>
                </a:extLst>
              </p:cNvPr>
              <p:cNvSpPr txBox="1"/>
              <p:nvPr/>
            </p:nvSpPr>
            <p:spPr>
              <a:xfrm>
                <a:off x="4117257" y="3420034"/>
                <a:ext cx="188545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Palatino"/>
                  </a:rPr>
                  <a:t>Sun and Kelly </a:t>
                </a:r>
              </a:p>
              <a:p>
                <a:pPr algn="ctr"/>
                <a:r>
                  <a:rPr lang="en-US" dirty="0">
                    <a:latin typeface="Palatino"/>
                  </a:rPr>
                  <a:t>(41.1dB)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Palatino"/>
                  </a:rPr>
                  <a:t> compression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840598-6400-486B-B966-459AD64B0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57" y="3420034"/>
                <a:ext cx="1885452" cy="923330"/>
              </a:xfrm>
              <a:prstGeom prst="rect">
                <a:avLst/>
              </a:prstGeom>
              <a:blipFill>
                <a:blip r:embed="rId3"/>
                <a:stretch>
                  <a:fillRect t="-3311" r="-225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A30043-CD2B-432D-B6F2-07A098776B9B}"/>
                  </a:ext>
                </a:extLst>
              </p:cNvPr>
              <p:cNvSpPr txBox="1"/>
              <p:nvPr/>
            </p:nvSpPr>
            <p:spPr>
              <a:xfrm>
                <a:off x="6020462" y="3420034"/>
                <a:ext cx="22261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Palatino"/>
                  </a:rPr>
                  <a:t>Kittle et al. (43.2dB)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5×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Palatino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A30043-CD2B-432D-B6F2-07A098776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462" y="3420034"/>
                <a:ext cx="2226122" cy="646331"/>
              </a:xfrm>
              <a:prstGeom prst="rect">
                <a:avLst/>
              </a:prstGeom>
              <a:blipFill>
                <a:blip r:embed="rId4"/>
                <a:stretch>
                  <a:fillRect l="-1644" t="-4717" r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415C8D-DC48-441F-A3B1-24CB1B75EE0C}"/>
                  </a:ext>
                </a:extLst>
              </p:cNvPr>
              <p:cNvSpPr txBox="1"/>
              <p:nvPr/>
            </p:nvSpPr>
            <p:spPr>
              <a:xfrm>
                <a:off x="8186975" y="3420034"/>
                <a:ext cx="21034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Palatino"/>
                  </a:rPr>
                  <a:t>Fazel et al.(40.7dB)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43×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Palatino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415C8D-DC48-441F-A3B1-24CB1B75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75" y="3420034"/>
                <a:ext cx="2103461" cy="646331"/>
              </a:xfrm>
              <a:prstGeom prst="rect">
                <a:avLst/>
              </a:prstGeom>
              <a:blipFill>
                <a:blip r:embed="rId5"/>
                <a:stretch>
                  <a:fillRect l="-2319" t="-4717" r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829A81-665F-4C9B-B1B1-0C644D1F6270}"/>
                  </a:ext>
                </a:extLst>
              </p:cNvPr>
              <p:cNvSpPr txBox="1"/>
              <p:nvPr/>
            </p:nvSpPr>
            <p:spPr>
              <a:xfrm>
                <a:off x="10275155" y="3437967"/>
                <a:ext cx="18229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Palatino"/>
                  </a:rPr>
                  <a:t>KRISM (47.7dB)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43×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Palatino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829A81-665F-4C9B-B1B1-0C644D1F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155" y="3437967"/>
                <a:ext cx="1822935" cy="646331"/>
              </a:xfrm>
              <a:prstGeom prst="rect">
                <a:avLst/>
              </a:prstGeom>
              <a:blipFill>
                <a:blip r:embed="rId6"/>
                <a:stretch>
                  <a:fillRect l="-3010" t="-5660" r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6D84A591-FF15-4509-8D66-4643E555AD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1" y="1591234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blurry photo&#10;&#10;Description automatically generated">
            <a:extLst>
              <a:ext uri="{FF2B5EF4-FFF2-40B4-BE49-F238E27FC236}">
                <a16:creationId xmlns:a16="http://schemas.microsoft.com/office/drawing/2014/main" id="{6975A006-F282-4735-8455-742E75383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81" y="1591234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picture containing bird, glass&#10;&#10;Description automatically generated">
            <a:extLst>
              <a:ext uri="{FF2B5EF4-FFF2-40B4-BE49-F238E27FC236}">
                <a16:creationId xmlns:a16="http://schemas.microsoft.com/office/drawing/2014/main" id="{2A6215FA-5AD4-47DE-A7A1-0FBC6CC9C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22" y="1591234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icture containing table, sitting, food, wooden&#10;&#10;Description automatically generated">
            <a:extLst>
              <a:ext uri="{FF2B5EF4-FFF2-40B4-BE49-F238E27FC236}">
                <a16:creationId xmlns:a16="http://schemas.microsoft.com/office/drawing/2014/main" id="{A95ED10D-3464-4A49-8207-B4DCD1D86F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05" y="1591234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picture containing table, sitting, food, wooden&#10;&#10;Description automatically generated">
            <a:extLst>
              <a:ext uri="{FF2B5EF4-FFF2-40B4-BE49-F238E27FC236}">
                <a16:creationId xmlns:a16="http://schemas.microsoft.com/office/drawing/2014/main" id="{89A8BE74-0E0F-40E7-BB71-77C452B25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594235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7A3230F-147E-467B-BB97-0E477480F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4568" t="49869" r="11210" b="30802"/>
          <a:stretch/>
        </p:blipFill>
        <p:spPr>
          <a:xfrm>
            <a:off x="5926592" y="4191001"/>
            <a:ext cx="6265408" cy="2667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6CF9C5-B523-4C0B-843D-91D71F6C2ADE}"/>
              </a:ext>
            </a:extLst>
          </p:cNvPr>
          <p:cNvSpPr txBox="1"/>
          <p:nvPr/>
        </p:nvSpPr>
        <p:spPr>
          <a:xfrm>
            <a:off x="1019571" y="5334000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RGB image of scene</a:t>
            </a:r>
            <a:endParaRPr lang="en-US" dirty="0">
              <a:solidFill>
                <a:srgbClr val="FFC000"/>
              </a:solidFill>
              <a:latin typeface="Palati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F736C0-7495-4037-A4D1-F218B5B8CA7B}"/>
              </a:ext>
            </a:extLst>
          </p:cNvPr>
          <p:cNvSpPr txBox="1"/>
          <p:nvPr/>
        </p:nvSpPr>
        <p:spPr>
          <a:xfrm>
            <a:off x="10161" y="6519446"/>
            <a:ext cx="487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Palatino"/>
                <a:ea typeface="Verdana" panose="020B0604030504040204" pitchFamily="34" charset="0"/>
              </a:rPr>
              <a:t>Hyperspectral image from ICVL lab</a:t>
            </a:r>
            <a:endParaRPr lang="en-US" sz="1100" dirty="0">
              <a:solidFill>
                <a:schemeClr val="tx1">
                  <a:lumMod val="65000"/>
                </a:schemeClr>
              </a:solidFill>
              <a:latin typeface="Palatino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0C9C-4203-4D45-A5B5-F9242406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Merits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54BF35-3466-435B-B16F-D1E7A40C8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80396"/>
              </p:ext>
            </p:extLst>
          </p:nvPr>
        </p:nvGraphicFramePr>
        <p:xfrm>
          <a:off x="0" y="1447800"/>
          <a:ext cx="12192000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109785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35131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3535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13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Snapshot approaches (CASSI, SSCSI)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B0F0"/>
                          </a:solidFill>
                          <a:latin typeface="Palatino"/>
                        </a:rPr>
                        <a:t>Single image</a:t>
                      </a:r>
                      <a:r>
                        <a:rPr lang="en-US" sz="2400" dirty="0">
                          <a:latin typeface="Palatino"/>
                        </a:rPr>
                        <a:t>, simple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latin typeface="Palatino"/>
                        </a:rPr>
                        <a:t>Noise amplification</a:t>
                      </a:r>
                      <a:r>
                        <a:rPr lang="en-US" sz="2400" dirty="0">
                          <a:latin typeface="Palatino"/>
                        </a:rPr>
                        <a:t>, prolonged reconstruction, not suited for high spectral resolution</a:t>
                      </a:r>
                    </a:p>
                    <a:p>
                      <a:endParaRPr lang="en-US" sz="2400" dirty="0">
                        <a:latin typeface="Palatin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3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Palatino"/>
                        </a:rPr>
                        <a:t>Multi-frame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Palatino"/>
                        </a:rPr>
                        <a:t>Well suited for high spectral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Palatino"/>
                        </a:rPr>
                        <a:t>Low compression ratio, prolonged reconstruction</a:t>
                      </a:r>
                    </a:p>
                    <a:p>
                      <a:endParaRPr lang="en-US" sz="2400" dirty="0">
                        <a:solidFill>
                          <a:schemeClr val="bg1"/>
                        </a:solidFill>
                        <a:latin typeface="Palatin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5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333333"/>
                          </a:solidFill>
                          <a:latin typeface="Palatino"/>
                        </a:rPr>
                        <a:t>KRISM </a:t>
                      </a:r>
                      <a:r>
                        <a:rPr lang="en-US" sz="2400" b="0" dirty="0">
                          <a:solidFill>
                            <a:srgbClr val="333333"/>
                          </a:solidFill>
                          <a:latin typeface="Palatino"/>
                        </a:rPr>
                        <a:t>(proposed)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33333"/>
                          </a:solidFill>
                          <a:latin typeface="Palatino"/>
                        </a:rPr>
                        <a:t>High spectral resolution, very few measurements, very low reconstruction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33333"/>
                          </a:solidFill>
                          <a:latin typeface="Palatino"/>
                        </a:rPr>
                        <a:t>Not suited for low spectral resolution, complex optics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56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85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0C9C-4203-4D45-A5B5-F9242406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Merits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54BF35-3466-435B-B16F-D1E7A40C8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770689"/>
              </p:ext>
            </p:extLst>
          </p:nvPr>
        </p:nvGraphicFramePr>
        <p:xfrm>
          <a:off x="0" y="1447800"/>
          <a:ext cx="12192000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109785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35131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3535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13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Snapshot approaches (CASSI, SSCSI)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B0F0"/>
                          </a:solidFill>
                          <a:latin typeface="Palatino"/>
                        </a:rPr>
                        <a:t>Single image</a:t>
                      </a:r>
                      <a:r>
                        <a:rPr lang="en-US" sz="2400" dirty="0">
                          <a:latin typeface="Palatino"/>
                        </a:rPr>
                        <a:t>, simple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latin typeface="Palatino"/>
                        </a:rPr>
                        <a:t>Noise amplification</a:t>
                      </a:r>
                      <a:r>
                        <a:rPr lang="en-US" sz="2400" dirty="0">
                          <a:latin typeface="Palatino"/>
                        </a:rPr>
                        <a:t>, prolonged reconstruction, not suited for high spectral resolution</a:t>
                      </a:r>
                    </a:p>
                    <a:p>
                      <a:endParaRPr lang="en-US" sz="2400" dirty="0">
                        <a:latin typeface="Palatin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3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Palatino"/>
                        </a:rPr>
                        <a:t>Multi-frame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Palatino"/>
                        </a:rPr>
                        <a:t>Well suited for </a:t>
                      </a:r>
                      <a:r>
                        <a:rPr lang="en-US" sz="2400" dirty="0">
                          <a:solidFill>
                            <a:srgbClr val="00B0F0"/>
                          </a:solidFill>
                          <a:latin typeface="Palatino"/>
                        </a:rPr>
                        <a:t>high spectral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latin typeface="Palatino"/>
                        </a:rPr>
                        <a:t>Low compression ratio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Palatino"/>
                        </a:rPr>
                        <a:t>, prolonged reconstruction</a:t>
                      </a: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Palatin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5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333333"/>
                          </a:solidFill>
                          <a:latin typeface="Palatino"/>
                        </a:rPr>
                        <a:t>KRISM </a:t>
                      </a:r>
                      <a:r>
                        <a:rPr lang="en-US" sz="2400" b="0" dirty="0">
                          <a:solidFill>
                            <a:srgbClr val="333333"/>
                          </a:solidFill>
                          <a:latin typeface="Palatino"/>
                        </a:rPr>
                        <a:t>(proposed)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33333"/>
                          </a:solidFill>
                          <a:latin typeface="Palatino"/>
                        </a:rPr>
                        <a:t>High spectral resolution, very few measurements, very low reconstruction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33333"/>
                          </a:solidFill>
                          <a:latin typeface="Palatino"/>
                        </a:rPr>
                        <a:t>Not suited for low spectral resolution, complex optics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56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90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0C9C-4203-4D45-A5B5-F9242406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Merits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54BF35-3466-435B-B16F-D1E7A40C8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70204"/>
              </p:ext>
            </p:extLst>
          </p:nvPr>
        </p:nvGraphicFramePr>
        <p:xfrm>
          <a:off x="0" y="1447800"/>
          <a:ext cx="12192000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109785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35131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3535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13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Palatino"/>
                        </a:rPr>
                        <a:t>Snapshot approaches (CASSI, SSCSI)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B0F0"/>
                          </a:solidFill>
                          <a:latin typeface="Palatino"/>
                        </a:rPr>
                        <a:t>Single image</a:t>
                      </a:r>
                      <a:r>
                        <a:rPr lang="en-US" sz="2400" dirty="0">
                          <a:latin typeface="Palatino"/>
                        </a:rPr>
                        <a:t>, simple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latin typeface="Palatino"/>
                        </a:rPr>
                        <a:t>Noise amplification</a:t>
                      </a:r>
                      <a:r>
                        <a:rPr lang="en-US" sz="2400" dirty="0">
                          <a:latin typeface="Palatino"/>
                        </a:rPr>
                        <a:t>, prolonged reconstruction, not suited for high spectral resolution</a:t>
                      </a:r>
                    </a:p>
                    <a:p>
                      <a:endParaRPr lang="en-US" sz="2400" dirty="0">
                        <a:latin typeface="Palatin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3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Palatino"/>
                        </a:rPr>
                        <a:t>Multi-frame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Palatino"/>
                        </a:rPr>
                        <a:t>Well suited for </a:t>
                      </a:r>
                      <a:r>
                        <a:rPr lang="en-US" sz="2400" dirty="0">
                          <a:solidFill>
                            <a:srgbClr val="00B0F0"/>
                          </a:solidFill>
                          <a:latin typeface="Palatino"/>
                        </a:rPr>
                        <a:t>high spectral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latin typeface="Palatino"/>
                        </a:rPr>
                        <a:t>Low compression ratio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Palatino"/>
                        </a:rPr>
                        <a:t>, prolonged reconstruction</a:t>
                      </a: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Palatin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5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Palatino"/>
                        </a:rPr>
                        <a:t>KRISM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Palatino"/>
                        </a:rPr>
                        <a:t>(proposed)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Palatino"/>
                        </a:rPr>
                        <a:t>High spectral resolution, </a:t>
                      </a:r>
                      <a:r>
                        <a:rPr lang="en-US" sz="2400" dirty="0">
                          <a:solidFill>
                            <a:srgbClr val="00B0F0"/>
                          </a:solidFill>
                          <a:latin typeface="Palatino"/>
                        </a:rPr>
                        <a:t>very few measurements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Palatino"/>
                        </a:rPr>
                        <a:t>, very low reconstruction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Palatino"/>
                        </a:rPr>
                        <a:t>Not suited for low spectral resolution,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Palatino"/>
                        </a:rPr>
                        <a:t>complex optics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56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83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F606-51DE-43AC-B09C-C1402A48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with a Lab Prototype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966DE-EE87-4921-B5D7-0F4772732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03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6758-DCD4-46FA-8964-E2FF7718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A2AA3-494D-4FB8-BEE8-387F2DD7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9" b="45001"/>
          <a:stretch>
            <a:fillRect/>
          </a:stretch>
        </p:blipFill>
        <p:spPr>
          <a:xfrm>
            <a:off x="0" y="1843152"/>
            <a:ext cx="13651195" cy="3200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4E4037-77EB-40E2-ACFF-42A5B76CABEB}"/>
              </a:ext>
            </a:extLst>
          </p:cNvPr>
          <p:cNvSpPr txBox="1"/>
          <p:nvPr/>
        </p:nvSpPr>
        <p:spPr>
          <a:xfrm>
            <a:off x="0" y="3327271"/>
            <a:ext cx="1117908" cy="408623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Palatino"/>
                <a:ea typeface="Verdana" panose="020B0604030504040204" pitchFamily="34" charset="0"/>
              </a:rPr>
              <a:t>objective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6A02AC-E4E8-4714-8CF0-90B2DF03E31A}"/>
              </a:ext>
            </a:extLst>
          </p:cNvPr>
          <p:cNvSpPr txBox="1"/>
          <p:nvPr/>
        </p:nvSpPr>
        <p:spPr>
          <a:xfrm>
            <a:off x="2697828" y="3087469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coded aperture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EE671F-4532-42A6-9448-8B1BD5B18DD0}"/>
              </a:ext>
            </a:extLst>
          </p:cNvPr>
          <p:cNvSpPr txBox="1"/>
          <p:nvPr/>
        </p:nvSpPr>
        <p:spPr>
          <a:xfrm>
            <a:off x="5035041" y="1501541"/>
            <a:ext cx="13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diffraction grating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1F2656-8AC6-440E-9928-347E6E7DC6A4}"/>
              </a:ext>
            </a:extLst>
          </p:cNvPr>
          <p:cNvSpPr txBox="1"/>
          <p:nvPr/>
        </p:nvSpPr>
        <p:spPr>
          <a:xfrm>
            <a:off x="3810000" y="1657399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pol. selector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B704D9-F467-4D45-86AE-BEF83DF633AE}"/>
              </a:ext>
            </a:extLst>
          </p:cNvPr>
          <p:cNvSpPr/>
          <p:nvPr/>
        </p:nvSpPr>
        <p:spPr>
          <a:xfrm>
            <a:off x="68611" y="2754141"/>
            <a:ext cx="919568" cy="505582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FE6892A-5338-49DC-8553-0FA8B5FE22E3}"/>
              </a:ext>
            </a:extLst>
          </p:cNvPr>
          <p:cNvSpPr/>
          <p:nvPr/>
        </p:nvSpPr>
        <p:spPr>
          <a:xfrm>
            <a:off x="3149066" y="2388284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2B73218-B7AE-4CC5-B621-723E6C1BF088}"/>
              </a:ext>
            </a:extLst>
          </p:cNvPr>
          <p:cNvSpPr/>
          <p:nvPr/>
        </p:nvSpPr>
        <p:spPr>
          <a:xfrm>
            <a:off x="4137245" y="2275254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094D79-CF6E-4E7B-8401-B8CC47C745F5}"/>
              </a:ext>
            </a:extLst>
          </p:cNvPr>
          <p:cNvSpPr/>
          <p:nvPr/>
        </p:nvSpPr>
        <p:spPr>
          <a:xfrm>
            <a:off x="5454159" y="2031967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917F90-DC8D-4A72-90EE-2D29E66169D9}"/>
              </a:ext>
            </a:extLst>
          </p:cNvPr>
          <p:cNvSpPr txBox="1"/>
          <p:nvPr/>
        </p:nvSpPr>
        <p:spPr>
          <a:xfrm>
            <a:off x="10310528" y="1474104"/>
            <a:ext cx="138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alatino"/>
                <a:ea typeface="Verdana" panose="020B0604030504040204" pitchFamily="34" charset="0"/>
              </a:rPr>
              <a:t>LCoS</a:t>
            </a:r>
            <a:r>
              <a:rPr lang="en-US" dirty="0">
                <a:latin typeface="Palatino"/>
                <a:ea typeface="Verdana" panose="020B0604030504040204" pitchFamily="34" charset="0"/>
              </a:rPr>
              <a:t> SLM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17F3D9F-204D-4335-8D63-0F2BBD4EAC7D}"/>
              </a:ext>
            </a:extLst>
          </p:cNvPr>
          <p:cNvSpPr/>
          <p:nvPr/>
        </p:nvSpPr>
        <p:spPr>
          <a:xfrm>
            <a:off x="10752756" y="2060370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027183-7943-4964-B190-153AABA24BE6}"/>
              </a:ext>
            </a:extLst>
          </p:cNvPr>
          <p:cNvSpPr txBox="1"/>
          <p:nvPr/>
        </p:nvSpPr>
        <p:spPr>
          <a:xfrm>
            <a:off x="10661871" y="3788666"/>
            <a:ext cx="138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camera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BBE6F4B-35E1-45D7-85F5-C054C4BAB2C8}"/>
              </a:ext>
            </a:extLst>
          </p:cNvPr>
          <p:cNvSpPr/>
          <p:nvPr/>
        </p:nvSpPr>
        <p:spPr>
          <a:xfrm>
            <a:off x="10363200" y="3429000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6214C-A969-480D-A20A-659A1EDF9E84}"/>
              </a:ext>
            </a:extLst>
          </p:cNvPr>
          <p:cNvSpPr txBox="1"/>
          <p:nvPr/>
        </p:nvSpPr>
        <p:spPr>
          <a:xfrm>
            <a:off x="5018187" y="1242424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diffraction grating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97988A-02EC-48CF-ADD9-740EFAF65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38" y="3659694"/>
            <a:ext cx="1383858" cy="1383858"/>
          </a:xfrm>
          <a:prstGeom prst="ellipse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17F96C2-84A7-47B0-9F02-F37B5E4785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992937"/>
              </p:ext>
            </p:extLst>
          </p:nvPr>
        </p:nvGraphicFramePr>
        <p:xfrm>
          <a:off x="1362468" y="5319648"/>
          <a:ext cx="22860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D189B26F-F125-4AE3-AECD-EDCF195C3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544" y="5328037"/>
            <a:ext cx="1296409" cy="137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216A37-129C-4CE4-9B88-CC9B0FADEDFC}"/>
              </a:ext>
            </a:extLst>
          </p:cNvPr>
          <p:cNvSpPr txBox="1"/>
          <p:nvPr/>
        </p:nvSpPr>
        <p:spPr>
          <a:xfrm>
            <a:off x="5454159" y="6118691"/>
            <a:ext cx="543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/>
              </a:rPr>
              <a:t>Simultaneously high spatial and spectral resolution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CB08EB-C5B6-4C4E-B819-C269423F25A2}"/>
              </a:ext>
            </a:extLst>
          </p:cNvPr>
          <p:cNvCxnSpPr/>
          <p:nvPr/>
        </p:nvCxnSpPr>
        <p:spPr>
          <a:xfrm flipH="1">
            <a:off x="2286370" y="4800600"/>
            <a:ext cx="411458" cy="411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5C61E4-F091-4F1C-8F04-422D53287668}"/>
              </a:ext>
            </a:extLst>
          </p:cNvPr>
          <p:cNvCxnSpPr>
            <a:cxnSpLocks/>
          </p:cNvCxnSpPr>
          <p:nvPr/>
        </p:nvCxnSpPr>
        <p:spPr>
          <a:xfrm>
            <a:off x="4081686" y="4800600"/>
            <a:ext cx="411458" cy="411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5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/>
      <p:bldP spid="50" grpId="0" animBg="1"/>
      <p:bldP spid="17" grpId="0"/>
      <p:bldGraphic spid="19" grpId="0">
        <p:bldAsOne/>
      </p:bldGraphic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6758-DCD4-46FA-8964-E2FF7718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Setup: Spatial 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A2AA3-494D-4FB8-BEE8-387F2DD7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9" b="45001"/>
          <a:stretch>
            <a:fillRect/>
          </a:stretch>
        </p:blipFill>
        <p:spPr>
          <a:xfrm>
            <a:off x="0" y="1843152"/>
            <a:ext cx="13651195" cy="3200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4E4037-77EB-40E2-ACFF-42A5B76CABEB}"/>
              </a:ext>
            </a:extLst>
          </p:cNvPr>
          <p:cNvSpPr txBox="1"/>
          <p:nvPr/>
        </p:nvSpPr>
        <p:spPr>
          <a:xfrm>
            <a:off x="0" y="3327271"/>
            <a:ext cx="1117908" cy="408623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Palatino"/>
                <a:ea typeface="Verdana" panose="020B0604030504040204" pitchFamily="34" charset="0"/>
              </a:rPr>
              <a:t>objective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6A02AC-E4E8-4714-8CF0-90B2DF03E31A}"/>
              </a:ext>
            </a:extLst>
          </p:cNvPr>
          <p:cNvSpPr txBox="1"/>
          <p:nvPr/>
        </p:nvSpPr>
        <p:spPr>
          <a:xfrm>
            <a:off x="2697828" y="3087469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coded aperture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EE671F-4532-42A6-9448-8B1BD5B18DD0}"/>
              </a:ext>
            </a:extLst>
          </p:cNvPr>
          <p:cNvSpPr txBox="1"/>
          <p:nvPr/>
        </p:nvSpPr>
        <p:spPr>
          <a:xfrm>
            <a:off x="5035041" y="1501541"/>
            <a:ext cx="13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diffraction grating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1F2656-8AC6-440E-9928-347E6E7DC6A4}"/>
              </a:ext>
            </a:extLst>
          </p:cNvPr>
          <p:cNvSpPr txBox="1"/>
          <p:nvPr/>
        </p:nvSpPr>
        <p:spPr>
          <a:xfrm>
            <a:off x="3810000" y="1657399"/>
            <a:ext cx="138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Palatino"/>
                <a:ea typeface="Verdana" panose="020B0604030504040204" pitchFamily="34" charset="0"/>
              </a:rPr>
              <a:t>P</a:t>
            </a:r>
            <a:r>
              <a:rPr lang="en-US" dirty="0">
                <a:latin typeface="Palatino"/>
                <a:ea typeface="Verdana" panose="020B0604030504040204" pitchFamily="34" charset="0"/>
              </a:rPr>
              <a:t>-polarized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B704D9-F467-4D45-86AE-BEF83DF633AE}"/>
              </a:ext>
            </a:extLst>
          </p:cNvPr>
          <p:cNvSpPr/>
          <p:nvPr/>
        </p:nvSpPr>
        <p:spPr>
          <a:xfrm>
            <a:off x="68611" y="2754141"/>
            <a:ext cx="919568" cy="505582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FE6892A-5338-49DC-8553-0FA8B5FE22E3}"/>
              </a:ext>
            </a:extLst>
          </p:cNvPr>
          <p:cNvSpPr/>
          <p:nvPr/>
        </p:nvSpPr>
        <p:spPr>
          <a:xfrm>
            <a:off x="3149066" y="2388284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2B73218-B7AE-4CC5-B621-723E6C1BF088}"/>
              </a:ext>
            </a:extLst>
          </p:cNvPr>
          <p:cNvSpPr/>
          <p:nvPr/>
        </p:nvSpPr>
        <p:spPr>
          <a:xfrm>
            <a:off x="4137245" y="2275254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094D79-CF6E-4E7B-8401-B8CC47C745F5}"/>
              </a:ext>
            </a:extLst>
          </p:cNvPr>
          <p:cNvSpPr/>
          <p:nvPr/>
        </p:nvSpPr>
        <p:spPr>
          <a:xfrm>
            <a:off x="5454159" y="2031967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17F3D9F-204D-4335-8D63-0F2BBD4EAC7D}"/>
              </a:ext>
            </a:extLst>
          </p:cNvPr>
          <p:cNvSpPr/>
          <p:nvPr/>
        </p:nvSpPr>
        <p:spPr>
          <a:xfrm>
            <a:off x="10752756" y="2060370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027183-7943-4964-B190-153AABA24BE6}"/>
              </a:ext>
            </a:extLst>
          </p:cNvPr>
          <p:cNvSpPr txBox="1"/>
          <p:nvPr/>
        </p:nvSpPr>
        <p:spPr>
          <a:xfrm>
            <a:off x="10661871" y="3788666"/>
            <a:ext cx="138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camera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BBE6F4B-35E1-45D7-85F5-C054C4BAB2C8}"/>
              </a:ext>
            </a:extLst>
          </p:cNvPr>
          <p:cNvSpPr/>
          <p:nvPr/>
        </p:nvSpPr>
        <p:spPr>
          <a:xfrm>
            <a:off x="10363200" y="3429000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02B94-B447-4C82-BA00-1BA48EA3C07A}"/>
              </a:ext>
            </a:extLst>
          </p:cNvPr>
          <p:cNvGrpSpPr/>
          <p:nvPr/>
        </p:nvGrpSpPr>
        <p:grpSpPr>
          <a:xfrm>
            <a:off x="4561811" y="2438908"/>
            <a:ext cx="6300766" cy="98040"/>
            <a:chOff x="6486" y="1756"/>
            <a:chExt cx="12275" cy="19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71293CF-2E03-4141-8DDB-3279D53B5BF8}"/>
                </a:ext>
              </a:extLst>
            </p:cNvPr>
            <p:cNvCxnSpPr/>
            <p:nvPr/>
          </p:nvCxnSpPr>
          <p:spPr>
            <a:xfrm flipV="1">
              <a:off x="6486" y="1758"/>
              <a:ext cx="1551" cy="189"/>
            </a:xfrm>
            <a:prstGeom prst="line">
              <a:avLst/>
            </a:prstGeom>
            <a:ln w="101600">
              <a:solidFill>
                <a:srgbClr val="FF0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84EAED3-573B-474C-AC61-FF157F8A3D78}"/>
                </a:ext>
              </a:extLst>
            </p:cNvPr>
            <p:cNvCxnSpPr>
              <a:cxnSpLocks/>
            </p:cNvCxnSpPr>
            <p:nvPr/>
          </p:nvCxnSpPr>
          <p:spPr>
            <a:xfrm>
              <a:off x="8025" y="1756"/>
              <a:ext cx="10736" cy="0"/>
            </a:xfrm>
            <a:prstGeom prst="straightConnector1">
              <a:avLst/>
            </a:prstGeom>
            <a:ln w="101600">
              <a:solidFill>
                <a:srgbClr val="FF0000">
                  <a:alpha val="8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 42">
            <a:extLst>
              <a:ext uri="{FF2B5EF4-FFF2-40B4-BE49-F238E27FC236}">
                <a16:creationId xmlns:a16="http://schemas.microsoft.com/office/drawing/2014/main" id="{2BB479C9-D998-4507-88F2-E8687FDAED3E}"/>
              </a:ext>
            </a:extLst>
          </p:cNvPr>
          <p:cNvSpPr/>
          <p:nvPr/>
        </p:nvSpPr>
        <p:spPr>
          <a:xfrm>
            <a:off x="10568167" y="2673461"/>
            <a:ext cx="204807" cy="687309"/>
          </a:xfrm>
          <a:custGeom>
            <a:avLst/>
            <a:gdLst>
              <a:gd name="connisteX0" fmla="*/ 253365 w 253365"/>
              <a:gd name="connsiteY0" fmla="*/ 0 h 850265"/>
              <a:gd name="connisteX1" fmla="*/ 0 w 253365"/>
              <a:gd name="connsiteY1" fmla="*/ 0 h 850265"/>
              <a:gd name="connisteX2" fmla="*/ 0 w 253365"/>
              <a:gd name="connsiteY2" fmla="*/ 850265 h 8502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53365" h="850265">
                <a:moveTo>
                  <a:pt x="253365" y="0"/>
                </a:moveTo>
                <a:lnTo>
                  <a:pt x="0" y="0"/>
                </a:lnTo>
                <a:lnTo>
                  <a:pt x="0" y="850265"/>
                </a:lnTo>
              </a:path>
            </a:pathLst>
          </a:custGeom>
          <a:noFill/>
          <a:ln w="101600">
            <a:solidFill>
              <a:srgbClr val="40C050">
                <a:alpha val="80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014348-6810-474B-8581-C5D8FD4A6298}"/>
              </a:ext>
            </a:extLst>
          </p:cNvPr>
          <p:cNvCxnSpPr>
            <a:cxnSpLocks/>
          </p:cNvCxnSpPr>
          <p:nvPr/>
        </p:nvCxnSpPr>
        <p:spPr>
          <a:xfrm flipV="1">
            <a:off x="939842" y="2536438"/>
            <a:ext cx="3553273" cy="445433"/>
          </a:xfrm>
          <a:prstGeom prst="line">
            <a:avLst/>
          </a:prstGeom>
          <a:ln w="101600">
            <a:solidFill>
              <a:srgbClr val="0070C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D02F323-67CC-4120-9C14-C4D552C65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97" y="5220276"/>
            <a:ext cx="1828800" cy="1371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B8C32E-89E8-4AFE-A874-796F6599DB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1595" y="637847"/>
            <a:ext cx="914400" cy="857907"/>
          </a:xfrm>
          <a:prstGeom prst="rect">
            <a:avLst/>
          </a:prstGeom>
        </p:spPr>
      </p:pic>
      <p:pic>
        <p:nvPicPr>
          <p:cNvPr id="33" name="Picture 21" descr="C:\Users\vsaragad\Dropbox\projects\power_hs\mask.png">
            <a:extLst>
              <a:ext uri="{FF2B5EF4-FFF2-40B4-BE49-F238E27FC236}">
                <a16:creationId xmlns:a16="http://schemas.microsoft.com/office/drawing/2014/main" id="{A02B8EE3-CEA0-43C6-A96B-7E8CE2062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744" y="618730"/>
            <a:ext cx="9144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1967A91-D10C-49BB-8D9F-D289467B7D02}"/>
              </a:ext>
            </a:extLst>
          </p:cNvPr>
          <p:cNvCxnSpPr>
            <a:stCxn id="48" idx="1"/>
            <a:endCxn id="32" idx="1"/>
          </p:cNvCxnSpPr>
          <p:nvPr/>
        </p:nvCxnSpPr>
        <p:spPr>
          <a:xfrm rot="10800000">
            <a:off x="9578796" y="1524002"/>
            <a:ext cx="1173960" cy="82875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863F99-8784-40B6-9D20-6144E74B39CB}"/>
              </a:ext>
            </a:extLst>
          </p:cNvPr>
          <p:cNvSpPr txBox="1"/>
          <p:nvPr/>
        </p:nvSpPr>
        <p:spPr>
          <a:xfrm>
            <a:off x="7924800" y="940782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spatial image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518F42-F216-4F43-9489-66BD95BB1009}"/>
              </a:ext>
            </a:extLst>
          </p:cNvPr>
          <p:cNvSpPr txBox="1"/>
          <p:nvPr/>
        </p:nvSpPr>
        <p:spPr>
          <a:xfrm>
            <a:off x="11022894" y="940782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spatial code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CEB7934-A13D-41D5-A765-8BC2E1E17B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41" y="5310756"/>
            <a:ext cx="1905000" cy="11906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84FEDD-9E99-403C-8BD2-F5EB3B1B8DEF}"/>
              </a:ext>
            </a:extLst>
          </p:cNvPr>
          <p:cNvCxnSpPr>
            <a:cxnSpLocks/>
          </p:cNvCxnSpPr>
          <p:nvPr/>
        </p:nvCxnSpPr>
        <p:spPr>
          <a:xfrm flipH="1">
            <a:off x="8723728" y="5893594"/>
            <a:ext cx="23311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A5A0E4C-139E-4C9D-848A-7656FE97BDC9}"/>
              </a:ext>
            </a:extLst>
          </p:cNvPr>
          <p:cNvSpPr txBox="1"/>
          <p:nvPr/>
        </p:nvSpPr>
        <p:spPr>
          <a:xfrm>
            <a:off x="10854691" y="5893594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camera image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5726B6-803C-46BB-8AEF-C4BF672A1371}"/>
              </a:ext>
            </a:extLst>
          </p:cNvPr>
          <p:cNvSpPr txBox="1"/>
          <p:nvPr/>
        </p:nvSpPr>
        <p:spPr>
          <a:xfrm>
            <a:off x="5185009" y="5986964"/>
            <a:ext cx="164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spectral measurement</a:t>
            </a:r>
          </a:p>
        </p:txBody>
      </p:sp>
    </p:spTree>
    <p:extLst>
      <p:ext uri="{BB962C8B-B14F-4D97-AF65-F5344CB8AC3E}">
        <p14:creationId xmlns:p14="http://schemas.microsoft.com/office/powerpoint/2010/main" val="38776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8" grpId="0"/>
      <p:bldP spid="51" grpId="0"/>
      <p:bldP spid="53" grpId="0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6758-DCD4-46FA-8964-E2FF7718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Setup: Spectral 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A2AA3-494D-4FB8-BEE8-387F2DD7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9" b="45001"/>
          <a:stretch>
            <a:fillRect/>
          </a:stretch>
        </p:blipFill>
        <p:spPr>
          <a:xfrm>
            <a:off x="0" y="1843152"/>
            <a:ext cx="13651195" cy="3200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4E4037-77EB-40E2-ACFF-42A5B76CABEB}"/>
              </a:ext>
            </a:extLst>
          </p:cNvPr>
          <p:cNvSpPr txBox="1"/>
          <p:nvPr/>
        </p:nvSpPr>
        <p:spPr>
          <a:xfrm>
            <a:off x="0" y="3327271"/>
            <a:ext cx="1117908" cy="408623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Palatino"/>
                <a:ea typeface="Verdana" panose="020B0604030504040204" pitchFamily="34" charset="0"/>
              </a:rPr>
              <a:t>objective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6A02AC-E4E8-4714-8CF0-90B2DF03E31A}"/>
              </a:ext>
            </a:extLst>
          </p:cNvPr>
          <p:cNvSpPr txBox="1"/>
          <p:nvPr/>
        </p:nvSpPr>
        <p:spPr>
          <a:xfrm>
            <a:off x="2697828" y="3087469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coded aperture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EE671F-4532-42A6-9448-8B1BD5B18DD0}"/>
              </a:ext>
            </a:extLst>
          </p:cNvPr>
          <p:cNvSpPr txBox="1"/>
          <p:nvPr/>
        </p:nvSpPr>
        <p:spPr>
          <a:xfrm>
            <a:off x="5035041" y="1501541"/>
            <a:ext cx="13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diffraction grating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1F2656-8AC6-440E-9928-347E6E7DC6A4}"/>
              </a:ext>
            </a:extLst>
          </p:cNvPr>
          <p:cNvSpPr txBox="1"/>
          <p:nvPr/>
        </p:nvSpPr>
        <p:spPr>
          <a:xfrm>
            <a:off x="3810000" y="1657399"/>
            <a:ext cx="138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Palatino"/>
                <a:ea typeface="Verdana" panose="020B0604030504040204" pitchFamily="34" charset="0"/>
              </a:rPr>
              <a:t>S</a:t>
            </a:r>
            <a:r>
              <a:rPr lang="en-US" dirty="0">
                <a:latin typeface="Palatino"/>
                <a:ea typeface="Verdana" panose="020B0604030504040204" pitchFamily="34" charset="0"/>
              </a:rPr>
              <a:t>-polarized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B704D9-F467-4D45-86AE-BEF83DF633AE}"/>
              </a:ext>
            </a:extLst>
          </p:cNvPr>
          <p:cNvSpPr/>
          <p:nvPr/>
        </p:nvSpPr>
        <p:spPr>
          <a:xfrm>
            <a:off x="68611" y="2754141"/>
            <a:ext cx="919568" cy="505582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FE6892A-5338-49DC-8553-0FA8B5FE22E3}"/>
              </a:ext>
            </a:extLst>
          </p:cNvPr>
          <p:cNvSpPr/>
          <p:nvPr/>
        </p:nvSpPr>
        <p:spPr>
          <a:xfrm>
            <a:off x="3149066" y="2388284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2B73218-B7AE-4CC5-B621-723E6C1BF088}"/>
              </a:ext>
            </a:extLst>
          </p:cNvPr>
          <p:cNvSpPr/>
          <p:nvPr/>
        </p:nvSpPr>
        <p:spPr>
          <a:xfrm>
            <a:off x="4137245" y="2275254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094D79-CF6E-4E7B-8401-B8CC47C745F5}"/>
              </a:ext>
            </a:extLst>
          </p:cNvPr>
          <p:cNvSpPr/>
          <p:nvPr/>
        </p:nvSpPr>
        <p:spPr>
          <a:xfrm>
            <a:off x="5454159" y="2031967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17F3D9F-204D-4335-8D63-0F2BBD4EAC7D}"/>
              </a:ext>
            </a:extLst>
          </p:cNvPr>
          <p:cNvSpPr/>
          <p:nvPr/>
        </p:nvSpPr>
        <p:spPr>
          <a:xfrm>
            <a:off x="10752756" y="2060370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027183-7943-4964-B190-153AABA24BE6}"/>
              </a:ext>
            </a:extLst>
          </p:cNvPr>
          <p:cNvSpPr txBox="1"/>
          <p:nvPr/>
        </p:nvSpPr>
        <p:spPr>
          <a:xfrm>
            <a:off x="10661871" y="3788666"/>
            <a:ext cx="138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camera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BBE6F4B-35E1-45D7-85F5-C054C4BAB2C8}"/>
              </a:ext>
            </a:extLst>
          </p:cNvPr>
          <p:cNvSpPr/>
          <p:nvPr/>
        </p:nvSpPr>
        <p:spPr>
          <a:xfrm>
            <a:off x="10363200" y="3429000"/>
            <a:ext cx="499402" cy="584775"/>
          </a:xfrm>
          <a:prstGeom prst="roundRect">
            <a:avLst/>
          </a:prstGeom>
          <a:solidFill>
            <a:srgbClr val="4F81B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4EAED3-573B-474C-AC61-FF157F8A3D78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7458874" y="2426522"/>
            <a:ext cx="3403703" cy="12386"/>
          </a:xfrm>
          <a:prstGeom prst="straightConnector1">
            <a:avLst/>
          </a:prstGeom>
          <a:ln w="10160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2">
            <a:extLst>
              <a:ext uri="{FF2B5EF4-FFF2-40B4-BE49-F238E27FC236}">
                <a16:creationId xmlns:a16="http://schemas.microsoft.com/office/drawing/2014/main" id="{2BB479C9-D998-4507-88F2-E8687FDAED3E}"/>
              </a:ext>
            </a:extLst>
          </p:cNvPr>
          <p:cNvSpPr/>
          <p:nvPr/>
        </p:nvSpPr>
        <p:spPr>
          <a:xfrm>
            <a:off x="10568167" y="2673461"/>
            <a:ext cx="204807" cy="687309"/>
          </a:xfrm>
          <a:custGeom>
            <a:avLst/>
            <a:gdLst>
              <a:gd name="connisteX0" fmla="*/ 253365 w 253365"/>
              <a:gd name="connsiteY0" fmla="*/ 0 h 850265"/>
              <a:gd name="connisteX1" fmla="*/ 0 w 253365"/>
              <a:gd name="connsiteY1" fmla="*/ 0 h 850265"/>
              <a:gd name="connisteX2" fmla="*/ 0 w 253365"/>
              <a:gd name="connsiteY2" fmla="*/ 850265 h 8502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53365" h="850265">
                <a:moveTo>
                  <a:pt x="253365" y="0"/>
                </a:moveTo>
                <a:lnTo>
                  <a:pt x="0" y="0"/>
                </a:lnTo>
                <a:lnTo>
                  <a:pt x="0" y="850265"/>
                </a:lnTo>
              </a:path>
            </a:pathLst>
          </a:custGeom>
          <a:noFill/>
          <a:ln w="101600">
            <a:solidFill>
              <a:srgbClr val="40C050">
                <a:alpha val="80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014348-6810-474B-8581-C5D8FD4A6298}"/>
              </a:ext>
            </a:extLst>
          </p:cNvPr>
          <p:cNvCxnSpPr>
            <a:cxnSpLocks/>
          </p:cNvCxnSpPr>
          <p:nvPr/>
        </p:nvCxnSpPr>
        <p:spPr>
          <a:xfrm flipV="1">
            <a:off x="939842" y="2536438"/>
            <a:ext cx="3553273" cy="445433"/>
          </a:xfrm>
          <a:prstGeom prst="line">
            <a:avLst/>
          </a:prstGeom>
          <a:ln w="101600">
            <a:solidFill>
              <a:srgbClr val="0070C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14673C8-792D-4E7A-8A5A-12AD501C8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73" y="928081"/>
            <a:ext cx="914400" cy="57150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90E2FBC-904C-4BC0-BEA7-5A8B6083D07F}"/>
              </a:ext>
            </a:extLst>
          </p:cNvPr>
          <p:cNvGrpSpPr/>
          <p:nvPr/>
        </p:nvGrpSpPr>
        <p:grpSpPr>
          <a:xfrm>
            <a:off x="10381113" y="895422"/>
            <a:ext cx="1283562" cy="864694"/>
            <a:chOff x="5955957" y="1540141"/>
            <a:chExt cx="3647645" cy="4000792"/>
          </a:xfrm>
        </p:grpSpPr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DCFAE8ED-191C-4FF2-84EC-7BD1C59E2AA6}"/>
                </a:ext>
              </a:extLst>
            </p:cNvPr>
            <p:cNvSpPr/>
            <p:nvPr/>
          </p:nvSpPr>
          <p:spPr>
            <a:xfrm>
              <a:off x="6013622" y="1961681"/>
              <a:ext cx="2545492" cy="2173377"/>
            </a:xfrm>
            <a:custGeom>
              <a:avLst/>
              <a:gdLst>
                <a:gd name="connsiteX0" fmla="*/ 0 w 2545492"/>
                <a:gd name="connsiteY0" fmla="*/ 2173378 h 2173378"/>
                <a:gd name="connsiteX1" fmla="*/ 700216 w 2545492"/>
                <a:gd name="connsiteY1" fmla="*/ 6827 h 2173378"/>
                <a:gd name="connsiteX2" fmla="*/ 1392195 w 2545492"/>
                <a:gd name="connsiteY2" fmla="*/ 1481400 h 2173378"/>
                <a:gd name="connsiteX3" fmla="*/ 2001795 w 2545492"/>
                <a:gd name="connsiteY3" fmla="*/ 1258978 h 2173378"/>
                <a:gd name="connsiteX4" fmla="*/ 2545492 w 2545492"/>
                <a:gd name="connsiteY4" fmla="*/ 2123951 h 217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492" h="2173378">
                  <a:moveTo>
                    <a:pt x="0" y="2173378"/>
                  </a:moveTo>
                  <a:cubicBezTo>
                    <a:pt x="234092" y="1147767"/>
                    <a:pt x="468184" y="122157"/>
                    <a:pt x="700216" y="6827"/>
                  </a:cubicBezTo>
                  <a:cubicBezTo>
                    <a:pt x="932248" y="-108503"/>
                    <a:pt x="1175265" y="1272708"/>
                    <a:pt x="1392195" y="1481400"/>
                  </a:cubicBezTo>
                  <a:cubicBezTo>
                    <a:pt x="1609125" y="1690092"/>
                    <a:pt x="1809579" y="1151886"/>
                    <a:pt x="2001795" y="1258978"/>
                  </a:cubicBezTo>
                  <a:cubicBezTo>
                    <a:pt x="2194011" y="1366070"/>
                    <a:pt x="2369751" y="1745010"/>
                    <a:pt x="2545492" y="2123951"/>
                  </a:cubicBezTo>
                </a:path>
              </a:pathLst>
            </a:cu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FCC785-C030-4EE4-934C-5222FC708905}"/>
                </a:ext>
              </a:extLst>
            </p:cNvPr>
            <p:cNvCxnSpPr/>
            <p:nvPr/>
          </p:nvCxnSpPr>
          <p:spPr>
            <a:xfrm>
              <a:off x="5964195" y="4225675"/>
              <a:ext cx="2743201" cy="0"/>
            </a:xfrm>
            <a:prstGeom prst="straightConnector1">
              <a:avLst/>
            </a:prstGeom>
            <a:ln w="28575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7A54891-437A-479A-ACA3-29B52560AD3A}"/>
                </a:ext>
              </a:extLst>
            </p:cNvPr>
            <p:cNvCxnSpPr/>
            <p:nvPr/>
          </p:nvCxnSpPr>
          <p:spPr>
            <a:xfrm flipV="1">
              <a:off x="5955957" y="1540141"/>
              <a:ext cx="0" cy="2685536"/>
            </a:xfrm>
            <a:prstGeom prst="straightConnector1">
              <a:avLst/>
            </a:prstGeom>
            <a:ln w="28575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0DEBB67-BBAD-43E8-B552-A1417D230D7C}"/>
                    </a:ext>
                  </a:extLst>
                </p:cNvPr>
                <p:cNvSpPr txBox="1"/>
                <p:nvPr/>
              </p:nvSpPr>
              <p:spPr>
                <a:xfrm>
                  <a:off x="8762851" y="3689100"/>
                  <a:ext cx="840751" cy="18518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1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601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0DEBB67-BBAD-43E8-B552-A1417D230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2851" y="3689100"/>
                  <a:ext cx="840751" cy="18518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D99A9F1-015E-4D11-9785-53D67E852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38911" y="5187172"/>
            <a:ext cx="1645920" cy="154423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0FEF390-87FC-4FD4-8E60-5C2E867E3D03}"/>
              </a:ext>
            </a:extLst>
          </p:cNvPr>
          <p:cNvGrpSpPr/>
          <p:nvPr/>
        </p:nvGrpSpPr>
        <p:grpSpPr>
          <a:xfrm>
            <a:off x="4636647" y="2426522"/>
            <a:ext cx="2822227" cy="1154878"/>
            <a:chOff x="2667008" y="2465192"/>
            <a:chExt cx="2822227" cy="115487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980B25F-4467-4FE6-902F-734E746E71B6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V="1">
              <a:off x="2667008" y="2504346"/>
              <a:ext cx="1378004" cy="101966"/>
            </a:xfrm>
            <a:prstGeom prst="line">
              <a:avLst/>
            </a:prstGeom>
            <a:ln w="101600">
              <a:solidFill>
                <a:srgbClr val="40C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B53C233-EDF2-4854-B259-377EA913D8E4}"/>
                </a:ext>
              </a:extLst>
            </p:cNvPr>
            <p:cNvSpPr/>
            <p:nvPr/>
          </p:nvSpPr>
          <p:spPr>
            <a:xfrm>
              <a:off x="3807419" y="2465192"/>
              <a:ext cx="1681816" cy="1154878"/>
            </a:xfrm>
            <a:custGeom>
              <a:avLst/>
              <a:gdLst>
                <a:gd name="connisteX0" fmla="*/ 0 w 1711960"/>
                <a:gd name="connsiteY0" fmla="*/ 48260 h 1084580"/>
                <a:gd name="connisteX1" fmla="*/ 518160 w 1711960"/>
                <a:gd name="connsiteY1" fmla="*/ 48260 h 1084580"/>
                <a:gd name="connisteX2" fmla="*/ 518160 w 1711960"/>
                <a:gd name="connsiteY2" fmla="*/ 1084580 h 1084580"/>
                <a:gd name="connisteX3" fmla="*/ 1428750 w 1711960"/>
                <a:gd name="connsiteY3" fmla="*/ 1084580 h 1084580"/>
                <a:gd name="connisteX4" fmla="*/ 1428750 w 1711960"/>
                <a:gd name="connsiteY4" fmla="*/ 0 h 1084580"/>
                <a:gd name="connisteX5" fmla="*/ 1711960 w 1711960"/>
                <a:gd name="connsiteY5" fmla="*/ 0 h 10845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711960" h="1084580">
                  <a:moveTo>
                    <a:pt x="0" y="48260"/>
                  </a:moveTo>
                  <a:lnTo>
                    <a:pt x="518160" y="48260"/>
                  </a:lnTo>
                  <a:lnTo>
                    <a:pt x="518160" y="1084580"/>
                  </a:lnTo>
                  <a:lnTo>
                    <a:pt x="1428750" y="1084580"/>
                  </a:lnTo>
                  <a:lnTo>
                    <a:pt x="1428750" y="0"/>
                  </a:lnTo>
                  <a:lnTo>
                    <a:pt x="1711960" y="0"/>
                  </a:lnTo>
                </a:path>
              </a:pathLst>
            </a:custGeom>
            <a:noFill/>
            <a:ln w="101600">
              <a:solidFill>
                <a:srgbClr val="40C05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2ACC135-2540-4690-96CD-EE6C2234F915}"/>
              </a:ext>
            </a:extLst>
          </p:cNvPr>
          <p:cNvSpPr txBox="1"/>
          <p:nvPr/>
        </p:nvSpPr>
        <p:spPr>
          <a:xfrm>
            <a:off x="7828997" y="895422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rainbow image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B549AB-0BD5-4049-88CF-73AD818EAA46}"/>
              </a:ext>
            </a:extLst>
          </p:cNvPr>
          <p:cNvSpPr txBox="1"/>
          <p:nvPr/>
        </p:nvSpPr>
        <p:spPr>
          <a:xfrm>
            <a:off x="11090430" y="890668"/>
            <a:ext cx="13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spectral code</a:t>
            </a: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500C4E65-4DF7-4081-893E-E43A77ACA5AC}"/>
              </a:ext>
            </a:extLst>
          </p:cNvPr>
          <p:cNvCxnSpPr>
            <a:cxnSpLocks/>
            <a:endCxn id="31" idx="2"/>
          </p:cNvCxnSpPr>
          <p:nvPr/>
        </p:nvCxnSpPr>
        <p:spPr>
          <a:xfrm rot="10800000">
            <a:off x="9612773" y="1499588"/>
            <a:ext cx="1044180" cy="80781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6B47FEF-E76D-4108-9851-E09D8E4D9EBB}"/>
              </a:ext>
            </a:extLst>
          </p:cNvPr>
          <p:cNvSpPr txBox="1"/>
          <p:nvPr/>
        </p:nvSpPr>
        <p:spPr>
          <a:xfrm>
            <a:off x="8236171" y="6173569"/>
            <a:ext cx="177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ea typeface="Verdana" panose="020B0604030504040204" pitchFamily="34" charset="0"/>
              </a:rPr>
              <a:t>camera measurement</a:t>
            </a:r>
          </a:p>
        </p:txBody>
      </p:sp>
    </p:spTree>
    <p:extLst>
      <p:ext uri="{BB962C8B-B14F-4D97-AF65-F5344CB8AC3E}">
        <p14:creationId xmlns:p14="http://schemas.microsoft.com/office/powerpoint/2010/main" val="297249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4" grpId="0"/>
      <p:bldP spid="55" grpId="0"/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64AF-2C43-455B-B15E-98A7CBCF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</a:t>
            </a:r>
            <a:r>
              <a:rPr lang="en-US" dirty="0" err="1"/>
              <a:t>Krylov</a:t>
            </a:r>
            <a:r>
              <a:rPr lang="en-US" dirty="0"/>
              <a:t> Iterations – Iteration 1</a:t>
            </a:r>
          </a:p>
        </p:txBody>
      </p:sp>
      <p:pic>
        <p:nvPicPr>
          <p:cNvPr id="5" name="Picture 4" descr="A stop sign at night&#10;&#10;Description automatically generated">
            <a:extLst>
              <a:ext uri="{FF2B5EF4-FFF2-40B4-BE49-F238E27FC236}">
                <a16:creationId xmlns:a16="http://schemas.microsoft.com/office/drawing/2014/main" id="{F8269D1E-4CB1-4367-A777-9E3507E2F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6" y="2014811"/>
            <a:ext cx="3677515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C79B1-35EA-4CCF-8BF8-7E9865C89299}"/>
              </a:ext>
            </a:extLst>
          </p:cNvPr>
          <p:cNvSpPr txBox="1"/>
          <p:nvPr/>
        </p:nvSpPr>
        <p:spPr>
          <a:xfrm rot="16200000">
            <a:off x="4877935" y="2159351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/>
              </a:rPr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98DE8-285C-449F-BD10-971E0CEBDD9C}"/>
              </a:ext>
            </a:extLst>
          </p:cNvPr>
          <p:cNvSpPr txBox="1"/>
          <p:nvPr/>
        </p:nvSpPr>
        <p:spPr>
          <a:xfrm rot="16200000">
            <a:off x="4267992" y="509880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/>
              </a:rPr>
              <a:t>measurement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0CCB6C-927A-4DC8-AEE2-CB4143B8C9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51612" y="1450383"/>
            <a:ext cx="18939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57EF55-C7EC-44F4-836C-815C30D8A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9411" y="4415241"/>
            <a:ext cx="2438400" cy="182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4F8B1D-DE13-43A0-A590-3649C0092F09}"/>
              </a:ext>
            </a:extLst>
          </p:cNvPr>
          <p:cNvGrpSpPr/>
          <p:nvPr/>
        </p:nvGrpSpPr>
        <p:grpSpPr>
          <a:xfrm>
            <a:off x="3495535" y="6244041"/>
            <a:ext cx="1437271" cy="409320"/>
            <a:chOff x="431813" y="1855055"/>
            <a:chExt cx="2996575" cy="8533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9129B-1205-4086-AEC9-891718DDACF0}"/>
                </a:ext>
              </a:extLst>
            </p:cNvPr>
            <p:cNvSpPr/>
            <p:nvPr/>
          </p:nvSpPr>
          <p:spPr>
            <a:xfrm rot="5400000">
              <a:off x="1849137" y="711845"/>
              <a:ext cx="353057" cy="2639477"/>
            </a:xfrm>
            <a:prstGeom prst="rect">
              <a:avLst/>
            </a:prstGeom>
            <a:gradFill flip="none" rotWithShape="1">
              <a:gsLst>
                <a:gs pos="100000">
                  <a:srgbClr val="002060"/>
                </a:gs>
                <a:gs pos="0">
                  <a:srgbClr val="C00000"/>
                </a:gs>
              </a:gsLst>
              <a:lin ang="5400000" scaled="1"/>
              <a:tileRect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7AA397C-0BBC-4A7C-A1C0-453E7B34F92D}"/>
                    </a:ext>
                  </a:extLst>
                </p:cNvPr>
                <p:cNvSpPr txBox="1"/>
                <p:nvPr/>
              </p:nvSpPr>
              <p:spPr>
                <a:xfrm>
                  <a:off x="3205141" y="2363570"/>
                  <a:ext cx="223247" cy="3448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9A2B08-4B4B-4B9D-AE9F-11FE4FECF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141" y="2363570"/>
                  <a:ext cx="223247" cy="344880"/>
                </a:xfrm>
                <a:prstGeom prst="rect">
                  <a:avLst/>
                </a:prstGeom>
                <a:blipFill>
                  <a:blip r:embed="rId14"/>
                  <a:stretch>
                    <a:fillRect l="-50000" r="-50000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61908AC-B6AF-47AD-A1C2-54A72EA907DC}"/>
                    </a:ext>
                  </a:extLst>
                </p:cNvPr>
                <p:cNvSpPr txBox="1"/>
                <p:nvPr/>
              </p:nvSpPr>
              <p:spPr>
                <a:xfrm>
                  <a:off x="431813" y="2363568"/>
                  <a:ext cx="438795" cy="3448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3B88E73-EF70-4B1A-9C73-ACCD04216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13" y="2363568"/>
                  <a:ext cx="438795" cy="344879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37143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0EC290F8-9A11-49BC-BBFF-307A4B3A86E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263801" y="4415240"/>
            <a:ext cx="18939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2D5AA5E-525D-41E3-B07C-78F62468E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1600" y="1475782"/>
            <a:ext cx="2438400" cy="1828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74F4EE-3135-4337-BE04-7CC8AE09148B}"/>
              </a:ext>
            </a:extLst>
          </p:cNvPr>
          <p:cNvCxnSpPr>
            <a:stCxn id="9" idx="1"/>
            <a:endCxn id="11" idx="0"/>
          </p:cNvCxnSpPr>
          <p:nvPr/>
        </p:nvCxnSpPr>
        <p:spPr>
          <a:xfrm>
            <a:off x="6898611" y="3311782"/>
            <a:ext cx="0" cy="11034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4C67FF-4F25-4226-BDAD-972379EE5760}"/>
              </a:ext>
            </a:extLst>
          </p:cNvPr>
          <p:cNvCxnSpPr>
            <a:stCxn id="18" idx="2"/>
            <a:endCxn id="17" idx="3"/>
          </p:cNvCxnSpPr>
          <p:nvPr/>
        </p:nvCxnSpPr>
        <p:spPr>
          <a:xfrm>
            <a:off x="10210800" y="3304582"/>
            <a:ext cx="0" cy="107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1B9E03F-726E-4C12-AF9A-A646C057D6F3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999376" y="2203818"/>
            <a:ext cx="1110659" cy="331218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6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64AF-2C43-455B-B15E-98A7CBCF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</a:t>
            </a:r>
            <a:r>
              <a:rPr lang="en-US" dirty="0" err="1"/>
              <a:t>Krylov</a:t>
            </a:r>
            <a:r>
              <a:rPr lang="en-US" dirty="0"/>
              <a:t> Iterations – Iteration 2</a:t>
            </a:r>
          </a:p>
        </p:txBody>
      </p:sp>
      <p:pic>
        <p:nvPicPr>
          <p:cNvPr id="5" name="Picture 4" descr="A stop sign at night&#10;&#10;Description automatically generated">
            <a:extLst>
              <a:ext uri="{FF2B5EF4-FFF2-40B4-BE49-F238E27FC236}">
                <a16:creationId xmlns:a16="http://schemas.microsoft.com/office/drawing/2014/main" id="{F8269D1E-4CB1-4367-A777-9E3507E2F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6" y="2014811"/>
            <a:ext cx="3677515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C79B1-35EA-4CCF-8BF8-7E9865C89299}"/>
              </a:ext>
            </a:extLst>
          </p:cNvPr>
          <p:cNvSpPr txBox="1"/>
          <p:nvPr/>
        </p:nvSpPr>
        <p:spPr>
          <a:xfrm rot="16200000">
            <a:off x="4877935" y="2159351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/>
              </a:rPr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98DE8-285C-449F-BD10-971E0CEBDD9C}"/>
              </a:ext>
            </a:extLst>
          </p:cNvPr>
          <p:cNvSpPr txBox="1"/>
          <p:nvPr/>
        </p:nvSpPr>
        <p:spPr>
          <a:xfrm rot="16200000">
            <a:off x="4267992" y="509880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/>
              </a:rPr>
              <a:t>measurement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4F8B1D-DE13-43A0-A590-3649C0092F09}"/>
              </a:ext>
            </a:extLst>
          </p:cNvPr>
          <p:cNvGrpSpPr/>
          <p:nvPr/>
        </p:nvGrpSpPr>
        <p:grpSpPr>
          <a:xfrm>
            <a:off x="3495535" y="6244041"/>
            <a:ext cx="1437271" cy="409320"/>
            <a:chOff x="431813" y="1855055"/>
            <a:chExt cx="2996575" cy="8533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9129B-1205-4086-AEC9-891718DDACF0}"/>
                </a:ext>
              </a:extLst>
            </p:cNvPr>
            <p:cNvSpPr/>
            <p:nvPr/>
          </p:nvSpPr>
          <p:spPr>
            <a:xfrm rot="5400000">
              <a:off x="1849137" y="711845"/>
              <a:ext cx="353057" cy="2639477"/>
            </a:xfrm>
            <a:prstGeom prst="rect">
              <a:avLst/>
            </a:prstGeom>
            <a:gradFill flip="none" rotWithShape="1">
              <a:gsLst>
                <a:gs pos="100000">
                  <a:srgbClr val="002060"/>
                </a:gs>
                <a:gs pos="0">
                  <a:srgbClr val="C00000"/>
                </a:gs>
              </a:gsLst>
              <a:lin ang="5400000" scaled="1"/>
              <a:tileRect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7AA397C-0BBC-4A7C-A1C0-453E7B34F92D}"/>
                    </a:ext>
                  </a:extLst>
                </p:cNvPr>
                <p:cNvSpPr txBox="1"/>
                <p:nvPr/>
              </p:nvSpPr>
              <p:spPr>
                <a:xfrm>
                  <a:off x="3205141" y="2363570"/>
                  <a:ext cx="223247" cy="3448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9A2B08-4B4B-4B9D-AE9F-11FE4FECF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141" y="2363570"/>
                  <a:ext cx="223247" cy="344880"/>
                </a:xfrm>
                <a:prstGeom prst="rect">
                  <a:avLst/>
                </a:prstGeom>
                <a:blipFill>
                  <a:blip r:embed="rId14"/>
                  <a:stretch>
                    <a:fillRect l="-50000" r="-50000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61908AC-B6AF-47AD-A1C2-54A72EA907DC}"/>
                    </a:ext>
                  </a:extLst>
                </p:cNvPr>
                <p:cNvSpPr txBox="1"/>
                <p:nvPr/>
              </p:nvSpPr>
              <p:spPr>
                <a:xfrm>
                  <a:off x="431813" y="2363568"/>
                  <a:ext cx="438795" cy="3448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3B88E73-EF70-4B1A-9C73-ACCD04216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13" y="2363568"/>
                  <a:ext cx="438795" cy="344879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37143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0EC290F8-9A11-49BC-BBFF-307A4B3A86E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51611" y="1455883"/>
            <a:ext cx="18939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74F4EE-3135-4337-BE04-7CC8AE09148B}"/>
              </a:ext>
            </a:extLst>
          </p:cNvPr>
          <p:cNvCxnSpPr>
            <a:cxnSpLocks/>
          </p:cNvCxnSpPr>
          <p:nvPr/>
        </p:nvCxnSpPr>
        <p:spPr>
          <a:xfrm>
            <a:off x="6898611" y="3337182"/>
            <a:ext cx="0" cy="107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4C67FF-4F25-4226-BDAD-972379EE5760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10210800" y="3304582"/>
            <a:ext cx="0" cy="10843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1B9E03F-726E-4C12-AF9A-A646C057D6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99376" y="2203818"/>
            <a:ext cx="1110659" cy="331218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clock&#10;&#10;Description automatically generated">
            <a:extLst>
              <a:ext uri="{FF2B5EF4-FFF2-40B4-BE49-F238E27FC236}">
                <a16:creationId xmlns:a16="http://schemas.microsoft.com/office/drawing/2014/main" id="{51A4CCE2-1ADD-428F-AD13-A561FE5CE50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263801" y="4421509"/>
            <a:ext cx="18939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CD2F4AD-DCB4-48FE-B157-69FEBBD801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79410" y="4415241"/>
            <a:ext cx="2438400" cy="1828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D83E25E-E425-491E-8E79-822F3B1158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91600" y="1475781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BE5840-4169-4A5E-8960-778B65889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2519" y="1500229"/>
            <a:ext cx="3817237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ACC95-9F3A-4F47-B03C-5229C6949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05879" y="84740"/>
            <a:ext cx="1879872" cy="176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15B4F-070A-4361-8D22-92F0F0110D03}"/>
              </a:ext>
            </a:extLst>
          </p:cNvPr>
          <p:cNvSpPr txBox="1"/>
          <p:nvPr/>
        </p:nvSpPr>
        <p:spPr>
          <a:xfrm flipH="1">
            <a:off x="6062643" y="1502220"/>
            <a:ext cx="1194780" cy="40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420nm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C74FB-88F3-476F-A29A-EE08E92A44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31871" y="84741"/>
            <a:ext cx="1879872" cy="176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48151B-188A-4B89-A2CB-6A4023934A70}"/>
              </a:ext>
            </a:extLst>
          </p:cNvPr>
          <p:cNvSpPr txBox="1"/>
          <p:nvPr/>
        </p:nvSpPr>
        <p:spPr>
          <a:xfrm flipH="1">
            <a:off x="8298137" y="1504393"/>
            <a:ext cx="1194780" cy="40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450nm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18405-91FF-4D9C-BB40-657B0A3849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72082" y="84741"/>
            <a:ext cx="1879872" cy="176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BC9665-4D4F-42C4-B475-48E06A612950}"/>
              </a:ext>
            </a:extLst>
          </p:cNvPr>
          <p:cNvSpPr txBox="1"/>
          <p:nvPr/>
        </p:nvSpPr>
        <p:spPr>
          <a:xfrm flipH="1">
            <a:off x="10514626" y="1504393"/>
            <a:ext cx="1194780" cy="40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480nm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E75A7-D1AC-4A8E-9436-D6D5039612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87412" y="2548777"/>
            <a:ext cx="1879872" cy="176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B4129A-01BE-4253-95A7-5C11BF462EFA}"/>
              </a:ext>
            </a:extLst>
          </p:cNvPr>
          <p:cNvSpPr txBox="1"/>
          <p:nvPr/>
        </p:nvSpPr>
        <p:spPr>
          <a:xfrm flipH="1">
            <a:off x="6039193" y="3959371"/>
            <a:ext cx="1194780" cy="40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510nm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9258A3-DDDA-44C1-AC3F-829BEFA287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31870" y="2570292"/>
            <a:ext cx="1879872" cy="176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CA7D35-53AA-4000-9AE6-B215E1C5C9D7}"/>
              </a:ext>
            </a:extLst>
          </p:cNvPr>
          <p:cNvSpPr txBox="1"/>
          <p:nvPr/>
        </p:nvSpPr>
        <p:spPr>
          <a:xfrm flipH="1">
            <a:off x="8288905" y="3980887"/>
            <a:ext cx="1194780" cy="40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540nm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FA638-A155-4F32-A43B-46CB254369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72082" y="2590262"/>
            <a:ext cx="1879872" cy="176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7CBCB8-4F7E-42F6-AAA5-8EBE072CD2B0}"/>
              </a:ext>
            </a:extLst>
          </p:cNvPr>
          <p:cNvSpPr txBox="1"/>
          <p:nvPr/>
        </p:nvSpPr>
        <p:spPr>
          <a:xfrm flipH="1">
            <a:off x="10505393" y="3959371"/>
            <a:ext cx="1194780" cy="40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570nm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02B81-FE18-4C52-90C0-820114E30E8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87412" y="5010641"/>
            <a:ext cx="1879872" cy="176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F8230F-6EDB-43D8-AC9F-C0EF5BB50694}"/>
              </a:ext>
            </a:extLst>
          </p:cNvPr>
          <p:cNvSpPr txBox="1"/>
          <p:nvPr/>
        </p:nvSpPr>
        <p:spPr>
          <a:xfrm flipH="1">
            <a:off x="6048425" y="6367303"/>
            <a:ext cx="1194780" cy="40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600nm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6E5896-13FF-4A9A-BAE1-3539C42B1E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31869" y="5010639"/>
            <a:ext cx="1879872" cy="176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4D68FD-7AD4-4344-8D84-1BA18F5A940B}"/>
              </a:ext>
            </a:extLst>
          </p:cNvPr>
          <p:cNvSpPr txBox="1"/>
          <p:nvPr/>
        </p:nvSpPr>
        <p:spPr>
          <a:xfrm flipH="1">
            <a:off x="8298137" y="6367303"/>
            <a:ext cx="1194780" cy="40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630nm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8C2E9-F383-4052-B735-5A72636C9B2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72080" y="5010638"/>
            <a:ext cx="1879872" cy="176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BA4F2F-7521-442B-BD19-744697CBAE4D}"/>
              </a:ext>
            </a:extLst>
          </p:cNvPr>
          <p:cNvSpPr txBox="1"/>
          <p:nvPr/>
        </p:nvSpPr>
        <p:spPr>
          <a:xfrm flipH="1">
            <a:off x="10514626" y="6367303"/>
            <a:ext cx="1194780" cy="40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</a:rPr>
              <a:t>660nm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9F2779-C08B-417C-9ACD-657F2272E64E}"/>
              </a:ext>
            </a:extLst>
          </p:cNvPr>
          <p:cNvGrpSpPr/>
          <p:nvPr/>
        </p:nvGrpSpPr>
        <p:grpSpPr>
          <a:xfrm>
            <a:off x="3978594" y="3042476"/>
            <a:ext cx="1369694" cy="773047"/>
            <a:chOff x="756745" y="2070449"/>
            <a:chExt cx="2231480" cy="1259434"/>
          </a:xfrm>
          <a:noFill/>
        </p:grpSpPr>
        <p:sp>
          <p:nvSpPr>
            <p:cNvPr id="26" name="Rounded Rectangle 24">
              <a:extLst>
                <a:ext uri="{FF2B5EF4-FFF2-40B4-BE49-F238E27FC236}">
                  <a16:creationId xmlns:a16="http://schemas.microsoft.com/office/drawing/2014/main" id="{2E243B26-852B-4E65-B61C-A3176EB110A1}"/>
                </a:ext>
              </a:extLst>
            </p:cNvPr>
            <p:cNvSpPr/>
            <p:nvPr/>
          </p:nvSpPr>
          <p:spPr>
            <a:xfrm>
              <a:off x="1324302" y="2070449"/>
              <a:ext cx="1663923" cy="1259434"/>
            </a:xfrm>
            <a:prstGeom prst="roundRect">
              <a:avLst/>
            </a:prstGeom>
            <a:grpFill/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A630006F-CC17-4152-AE43-FDB85FAB6BC4}"/>
                </a:ext>
              </a:extLst>
            </p:cNvPr>
            <p:cNvSpPr/>
            <p:nvPr/>
          </p:nvSpPr>
          <p:spPr>
            <a:xfrm rot="5400000">
              <a:off x="559151" y="2418900"/>
              <a:ext cx="961697" cy="566510"/>
            </a:xfrm>
            <a:prstGeom prst="trapezoid">
              <a:avLst>
                <a:gd name="adj" fmla="val 41698"/>
              </a:avLst>
            </a:prstGeom>
            <a:grpFill/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891F71C-E0A2-4086-9B1C-3CC22AD8E713}"/>
              </a:ext>
            </a:extLst>
          </p:cNvPr>
          <p:cNvSpPr txBox="1"/>
          <p:nvPr/>
        </p:nvSpPr>
        <p:spPr>
          <a:xfrm>
            <a:off x="3329096" y="3969603"/>
            <a:ext cx="275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</a:rPr>
              <a:t>Hyperspectral camera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5B7E92-662B-43D2-BBEA-E895DD7A60A9}"/>
              </a:ext>
            </a:extLst>
          </p:cNvPr>
          <p:cNvSpPr txBox="1"/>
          <p:nvPr/>
        </p:nvSpPr>
        <p:spPr>
          <a:xfrm>
            <a:off x="10161" y="6519446"/>
            <a:ext cx="487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Palatino"/>
                <a:ea typeface="Verdana" panose="020B0604030504040204" pitchFamily="34" charset="0"/>
              </a:rPr>
              <a:t>Hyperspectral image from ICVL lab</a:t>
            </a:r>
            <a:endParaRPr lang="en-US" sz="1100" dirty="0">
              <a:solidFill>
                <a:schemeClr val="tx1">
                  <a:lumMod val="65000"/>
                </a:schemeClr>
              </a:solidFill>
              <a:latin typeface="Palatino"/>
              <a:ea typeface="Verdan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090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64AF-2C43-455B-B15E-98A7CBCF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</a:t>
            </a:r>
            <a:r>
              <a:rPr lang="en-US" dirty="0" err="1"/>
              <a:t>Krylov</a:t>
            </a:r>
            <a:r>
              <a:rPr lang="en-US" dirty="0"/>
              <a:t> Iterations – Iteration 3</a:t>
            </a:r>
          </a:p>
        </p:txBody>
      </p:sp>
      <p:pic>
        <p:nvPicPr>
          <p:cNvPr id="5" name="Picture 4" descr="A stop sign at night&#10;&#10;Description automatically generated">
            <a:extLst>
              <a:ext uri="{FF2B5EF4-FFF2-40B4-BE49-F238E27FC236}">
                <a16:creationId xmlns:a16="http://schemas.microsoft.com/office/drawing/2014/main" id="{F8269D1E-4CB1-4367-A777-9E3507E2F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6" y="2014811"/>
            <a:ext cx="3677515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C79B1-35EA-4CCF-8BF8-7E9865C89299}"/>
              </a:ext>
            </a:extLst>
          </p:cNvPr>
          <p:cNvSpPr txBox="1"/>
          <p:nvPr/>
        </p:nvSpPr>
        <p:spPr>
          <a:xfrm rot="16200000">
            <a:off x="4877935" y="2159351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/>
              </a:rPr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98DE8-285C-449F-BD10-971E0CEBDD9C}"/>
              </a:ext>
            </a:extLst>
          </p:cNvPr>
          <p:cNvSpPr txBox="1"/>
          <p:nvPr/>
        </p:nvSpPr>
        <p:spPr>
          <a:xfrm rot="16200000">
            <a:off x="4267992" y="509880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/>
              </a:rPr>
              <a:t>measurement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4F8B1D-DE13-43A0-A590-3649C0092F09}"/>
              </a:ext>
            </a:extLst>
          </p:cNvPr>
          <p:cNvGrpSpPr/>
          <p:nvPr/>
        </p:nvGrpSpPr>
        <p:grpSpPr>
          <a:xfrm>
            <a:off x="3495535" y="6244041"/>
            <a:ext cx="1437271" cy="409320"/>
            <a:chOff x="431813" y="1855055"/>
            <a:chExt cx="2996575" cy="8533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9129B-1205-4086-AEC9-891718DDACF0}"/>
                </a:ext>
              </a:extLst>
            </p:cNvPr>
            <p:cNvSpPr/>
            <p:nvPr/>
          </p:nvSpPr>
          <p:spPr>
            <a:xfrm rot="5400000">
              <a:off x="1849137" y="711845"/>
              <a:ext cx="353057" cy="2639477"/>
            </a:xfrm>
            <a:prstGeom prst="rect">
              <a:avLst/>
            </a:prstGeom>
            <a:gradFill flip="none" rotWithShape="1">
              <a:gsLst>
                <a:gs pos="100000">
                  <a:srgbClr val="002060"/>
                </a:gs>
                <a:gs pos="0">
                  <a:srgbClr val="C00000"/>
                </a:gs>
              </a:gsLst>
              <a:lin ang="5400000" scaled="1"/>
              <a:tileRect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7AA397C-0BBC-4A7C-A1C0-453E7B34F92D}"/>
                    </a:ext>
                  </a:extLst>
                </p:cNvPr>
                <p:cNvSpPr txBox="1"/>
                <p:nvPr/>
              </p:nvSpPr>
              <p:spPr>
                <a:xfrm>
                  <a:off x="3205141" y="2363570"/>
                  <a:ext cx="223247" cy="3448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9A2B08-4B4B-4B9D-AE9F-11FE4FECF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141" y="2363570"/>
                  <a:ext cx="223247" cy="344880"/>
                </a:xfrm>
                <a:prstGeom prst="rect">
                  <a:avLst/>
                </a:prstGeom>
                <a:blipFill>
                  <a:blip r:embed="rId14"/>
                  <a:stretch>
                    <a:fillRect l="-50000" r="-50000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61908AC-B6AF-47AD-A1C2-54A72EA907DC}"/>
                    </a:ext>
                  </a:extLst>
                </p:cNvPr>
                <p:cNvSpPr txBox="1"/>
                <p:nvPr/>
              </p:nvSpPr>
              <p:spPr>
                <a:xfrm>
                  <a:off x="431813" y="2363568"/>
                  <a:ext cx="438795" cy="3448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3B88E73-EF70-4B1A-9C73-ACCD04216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13" y="2363568"/>
                  <a:ext cx="438795" cy="344879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37143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74F4EE-3135-4337-BE04-7CC8AE09148B}"/>
              </a:ext>
            </a:extLst>
          </p:cNvPr>
          <p:cNvCxnSpPr>
            <a:cxnSpLocks/>
          </p:cNvCxnSpPr>
          <p:nvPr/>
        </p:nvCxnSpPr>
        <p:spPr>
          <a:xfrm>
            <a:off x="6898611" y="3337182"/>
            <a:ext cx="0" cy="107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4C67FF-4F25-4226-BDAD-972379EE5760}"/>
              </a:ext>
            </a:extLst>
          </p:cNvPr>
          <p:cNvCxnSpPr>
            <a:cxnSpLocks/>
          </p:cNvCxnSpPr>
          <p:nvPr/>
        </p:nvCxnSpPr>
        <p:spPr>
          <a:xfrm>
            <a:off x="10210800" y="3304582"/>
            <a:ext cx="0" cy="10843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1B9E03F-726E-4C12-AF9A-A646C057D6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99376" y="2203818"/>
            <a:ext cx="1110659" cy="331218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clock&#10;&#10;Description automatically generated">
            <a:extLst>
              <a:ext uri="{FF2B5EF4-FFF2-40B4-BE49-F238E27FC236}">
                <a16:creationId xmlns:a16="http://schemas.microsoft.com/office/drawing/2014/main" id="{BD725033-2C90-4113-8271-5E2A0EB6F61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51612" y="1455883"/>
            <a:ext cx="18939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person in a dark room&#10;&#10;Description automatically generated">
            <a:extLst>
              <a:ext uri="{FF2B5EF4-FFF2-40B4-BE49-F238E27FC236}">
                <a16:creationId xmlns:a16="http://schemas.microsoft.com/office/drawing/2014/main" id="{96D49A95-9B5E-4E7D-802E-374213891BA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263801" y="4419253"/>
            <a:ext cx="18939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19E2CE-C1D5-4AFD-94D1-E50AD727B5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79410" y="4420474"/>
            <a:ext cx="2438400" cy="1828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8B8487F-C429-4FDF-A9EB-A43E7E4672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91600" y="1482582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64AF-2C43-455B-B15E-98A7CBCF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</a:t>
            </a:r>
            <a:r>
              <a:rPr lang="en-US" dirty="0" err="1"/>
              <a:t>Krylov</a:t>
            </a:r>
            <a:r>
              <a:rPr lang="en-US" dirty="0"/>
              <a:t> Iterations – Iteration 4</a:t>
            </a:r>
          </a:p>
        </p:txBody>
      </p:sp>
      <p:pic>
        <p:nvPicPr>
          <p:cNvPr id="5" name="Picture 4" descr="A stop sign at night&#10;&#10;Description automatically generated">
            <a:extLst>
              <a:ext uri="{FF2B5EF4-FFF2-40B4-BE49-F238E27FC236}">
                <a16:creationId xmlns:a16="http://schemas.microsoft.com/office/drawing/2014/main" id="{F8269D1E-4CB1-4367-A777-9E3507E2F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6" y="2014811"/>
            <a:ext cx="3677515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C79B1-35EA-4CCF-8BF8-7E9865C89299}"/>
              </a:ext>
            </a:extLst>
          </p:cNvPr>
          <p:cNvSpPr txBox="1"/>
          <p:nvPr/>
        </p:nvSpPr>
        <p:spPr>
          <a:xfrm rot="16200000">
            <a:off x="4877935" y="2159351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/>
              </a:rPr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98DE8-285C-449F-BD10-971E0CEBDD9C}"/>
              </a:ext>
            </a:extLst>
          </p:cNvPr>
          <p:cNvSpPr txBox="1"/>
          <p:nvPr/>
        </p:nvSpPr>
        <p:spPr>
          <a:xfrm rot="16200000">
            <a:off x="4267992" y="509880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/>
              </a:rPr>
              <a:t>measurement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4F8B1D-DE13-43A0-A590-3649C0092F09}"/>
              </a:ext>
            </a:extLst>
          </p:cNvPr>
          <p:cNvGrpSpPr/>
          <p:nvPr/>
        </p:nvGrpSpPr>
        <p:grpSpPr>
          <a:xfrm>
            <a:off x="3495535" y="6244041"/>
            <a:ext cx="1437271" cy="409320"/>
            <a:chOff x="431813" y="1855055"/>
            <a:chExt cx="2996575" cy="8533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9129B-1205-4086-AEC9-891718DDACF0}"/>
                </a:ext>
              </a:extLst>
            </p:cNvPr>
            <p:cNvSpPr/>
            <p:nvPr/>
          </p:nvSpPr>
          <p:spPr>
            <a:xfrm rot="5400000">
              <a:off x="1849137" y="711845"/>
              <a:ext cx="353057" cy="2639477"/>
            </a:xfrm>
            <a:prstGeom prst="rect">
              <a:avLst/>
            </a:prstGeom>
            <a:gradFill flip="none" rotWithShape="1">
              <a:gsLst>
                <a:gs pos="100000">
                  <a:srgbClr val="002060"/>
                </a:gs>
                <a:gs pos="0">
                  <a:srgbClr val="C00000"/>
                </a:gs>
              </a:gsLst>
              <a:lin ang="5400000" scaled="1"/>
              <a:tileRect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7AA397C-0BBC-4A7C-A1C0-453E7B34F92D}"/>
                    </a:ext>
                  </a:extLst>
                </p:cNvPr>
                <p:cNvSpPr txBox="1"/>
                <p:nvPr/>
              </p:nvSpPr>
              <p:spPr>
                <a:xfrm>
                  <a:off x="3205141" y="2363570"/>
                  <a:ext cx="223247" cy="3448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9A2B08-4B4B-4B9D-AE9F-11FE4FECF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141" y="2363570"/>
                  <a:ext cx="223247" cy="344880"/>
                </a:xfrm>
                <a:prstGeom prst="rect">
                  <a:avLst/>
                </a:prstGeom>
                <a:blipFill>
                  <a:blip r:embed="rId14"/>
                  <a:stretch>
                    <a:fillRect l="-50000" r="-50000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61908AC-B6AF-47AD-A1C2-54A72EA907DC}"/>
                    </a:ext>
                  </a:extLst>
                </p:cNvPr>
                <p:cNvSpPr txBox="1"/>
                <p:nvPr/>
              </p:nvSpPr>
              <p:spPr>
                <a:xfrm>
                  <a:off x="431813" y="2363568"/>
                  <a:ext cx="438795" cy="3448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3B88E73-EF70-4B1A-9C73-ACCD04216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13" y="2363568"/>
                  <a:ext cx="438795" cy="344879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37143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74F4EE-3135-4337-BE04-7CC8AE09148B}"/>
              </a:ext>
            </a:extLst>
          </p:cNvPr>
          <p:cNvCxnSpPr>
            <a:cxnSpLocks/>
          </p:cNvCxnSpPr>
          <p:nvPr/>
        </p:nvCxnSpPr>
        <p:spPr>
          <a:xfrm>
            <a:off x="6898611" y="3337182"/>
            <a:ext cx="0" cy="107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4C67FF-4F25-4226-BDAD-972379EE5760}"/>
              </a:ext>
            </a:extLst>
          </p:cNvPr>
          <p:cNvCxnSpPr>
            <a:cxnSpLocks/>
          </p:cNvCxnSpPr>
          <p:nvPr/>
        </p:nvCxnSpPr>
        <p:spPr>
          <a:xfrm>
            <a:off x="10210800" y="3304582"/>
            <a:ext cx="0" cy="10843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1B9E03F-726E-4C12-AF9A-A646C057D6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99376" y="2203818"/>
            <a:ext cx="1110659" cy="331218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in a dark room&#10;&#10;Description automatically generated">
            <a:extLst>
              <a:ext uri="{FF2B5EF4-FFF2-40B4-BE49-F238E27FC236}">
                <a16:creationId xmlns:a16="http://schemas.microsoft.com/office/drawing/2014/main" id="{96D49A95-9B5E-4E7D-802E-374213891BA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51611" y="1449983"/>
            <a:ext cx="18939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object, dark, sitting, lit&#10;&#10;Description automatically generated">
            <a:extLst>
              <a:ext uri="{FF2B5EF4-FFF2-40B4-BE49-F238E27FC236}">
                <a16:creationId xmlns:a16="http://schemas.microsoft.com/office/drawing/2014/main" id="{F9BC53F0-EF83-4602-A227-A3700A8A25A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263801" y="4423776"/>
            <a:ext cx="18939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F7C4F6C-5FAD-4746-9CFA-062F54BBDF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79410" y="4415240"/>
            <a:ext cx="2438400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2D2A1B5-6F57-4BAC-A507-F38C8C2801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91600" y="1482582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D181-A753-424D-B62A-CB52EF3A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</p:spPr>
        <p:txBody>
          <a:bodyPr/>
          <a:lstStyle/>
          <a:p>
            <a:r>
              <a:rPr lang="en-US" dirty="0"/>
              <a:t>Accuracy of Singular Vectors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0C7C24-7D05-4710-B53F-12BE87BE2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021" b="15742"/>
          <a:stretch/>
        </p:blipFill>
        <p:spPr>
          <a:xfrm>
            <a:off x="0" y="889187"/>
            <a:ext cx="4855777" cy="20116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BA2728C-C24C-4293-919F-2A8108A4BB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8572" b="16190"/>
          <a:stretch/>
        </p:blipFill>
        <p:spPr>
          <a:xfrm>
            <a:off x="3666104" y="2860134"/>
            <a:ext cx="4855779" cy="201168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89C3AF-9C0E-4F7A-BFD6-5B28D107A4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572" b="16190"/>
          <a:stretch/>
        </p:blipFill>
        <p:spPr>
          <a:xfrm>
            <a:off x="7332210" y="4831080"/>
            <a:ext cx="4855779" cy="20116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27713F-DCBE-43B9-9D0F-CE697AB077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80586"/>
            <a:ext cx="1838757" cy="18288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8CF27E-AAFA-42A4-AC5B-D62B5270FE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5" y="2860134"/>
            <a:ext cx="1838757" cy="18288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34BD05-E1E5-489F-825E-C4ED01B981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63" y="4272816"/>
            <a:ext cx="1838757" cy="18288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424FEC-8FFA-4B71-9304-A5F5461084D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44016"/>
            <a:ext cx="1838757" cy="18288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C2F8EC-5D84-4F76-A03D-29A5DC5EC2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889187"/>
            <a:ext cx="1838757" cy="18288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C95187-8580-4BD7-A6C5-7D104713B05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69" y="1467710"/>
            <a:ext cx="1838757" cy="182880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A9D6A6-0F1A-4EDC-9ADF-D038442F085B}"/>
              </a:ext>
            </a:extLst>
          </p:cNvPr>
          <p:cNvSpPr txBox="1"/>
          <p:nvPr/>
        </p:nvSpPr>
        <p:spPr>
          <a:xfrm>
            <a:off x="363515" y="6320197"/>
            <a:ext cx="372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Tunable filter + SVD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 – 256 images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C2B718-EF4D-45C7-900F-FC1134EFF9C1}"/>
              </a:ext>
            </a:extLst>
          </p:cNvPr>
          <p:cNvSpPr txBox="1"/>
          <p:nvPr/>
        </p:nvSpPr>
        <p:spPr>
          <a:xfrm>
            <a:off x="6954397" y="808410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Optical SVD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; 6 spatial, 6 spectral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CA6D27-57E5-409D-BAB1-D57C08CC69A5}"/>
                  </a:ext>
                </a:extLst>
              </p:cNvPr>
              <p:cNvSpPr txBox="1"/>
              <p:nvPr/>
            </p:nvSpPr>
            <p:spPr>
              <a:xfrm>
                <a:off x="36095" y="2792989"/>
                <a:ext cx="403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CA6D27-57E5-409D-BAB1-D57C08CC6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5" y="2792989"/>
                <a:ext cx="403187" cy="369332"/>
              </a:xfrm>
              <a:prstGeom prst="rect">
                <a:avLst/>
              </a:prstGeom>
              <a:blipFill>
                <a:blip r:embed="rId15"/>
                <a:stretch>
                  <a:fillRect l="-10606" r="-606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8A1D27-D326-4572-BF4C-313A95044159}"/>
                  </a:ext>
                </a:extLst>
              </p:cNvPr>
              <p:cNvSpPr txBox="1"/>
              <p:nvPr/>
            </p:nvSpPr>
            <p:spPr>
              <a:xfrm>
                <a:off x="2333756" y="4241200"/>
                <a:ext cx="410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8A1D27-D326-4572-BF4C-313A9504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756" y="4241200"/>
                <a:ext cx="410305" cy="369332"/>
              </a:xfrm>
              <a:prstGeom prst="rect">
                <a:avLst/>
              </a:prstGeom>
              <a:blipFill>
                <a:blip r:embed="rId16"/>
                <a:stretch>
                  <a:fillRect l="-10448" r="-597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FAD1FA-EA80-456C-9D2B-5C9628F99FD7}"/>
                  </a:ext>
                </a:extLst>
              </p:cNvPr>
              <p:cNvSpPr txBox="1"/>
              <p:nvPr/>
            </p:nvSpPr>
            <p:spPr>
              <a:xfrm>
                <a:off x="4737820" y="4932717"/>
                <a:ext cx="410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FAD1FA-EA80-456C-9D2B-5C9628F99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820" y="4932717"/>
                <a:ext cx="410305" cy="369332"/>
              </a:xfrm>
              <a:prstGeom prst="rect">
                <a:avLst/>
              </a:prstGeom>
              <a:blipFill>
                <a:blip r:embed="rId17"/>
                <a:stretch>
                  <a:fillRect l="-10294" r="-441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AE1E4A-10F3-44F6-A0F0-7724F8952A17}"/>
                  </a:ext>
                </a:extLst>
              </p:cNvPr>
              <p:cNvSpPr txBox="1"/>
              <p:nvPr/>
            </p:nvSpPr>
            <p:spPr>
              <a:xfrm>
                <a:off x="4967279" y="824294"/>
                <a:ext cx="4031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AE1E4A-10F3-44F6-A0F0-7724F8952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279" y="824294"/>
                <a:ext cx="403187" cy="369332"/>
              </a:xfrm>
              <a:prstGeom prst="rect">
                <a:avLst/>
              </a:prstGeom>
              <a:blipFill>
                <a:blip r:embed="rId18"/>
                <a:stretch>
                  <a:fillRect l="-10606" r="-606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7B4564-A2A1-4010-AEFB-A24C95158EEE}"/>
                  </a:ext>
                </a:extLst>
              </p:cNvPr>
              <p:cNvSpPr txBox="1"/>
              <p:nvPr/>
            </p:nvSpPr>
            <p:spPr>
              <a:xfrm>
                <a:off x="7640053" y="1434255"/>
                <a:ext cx="410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7B4564-A2A1-4010-AEFB-A24C95158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053" y="1434255"/>
                <a:ext cx="410305" cy="369332"/>
              </a:xfrm>
              <a:prstGeom prst="rect">
                <a:avLst/>
              </a:prstGeom>
              <a:blipFill>
                <a:blip r:embed="rId19"/>
                <a:stretch>
                  <a:fillRect l="-10294" r="-441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C9E347-C061-418B-9AAC-9288AAFBD13B}"/>
                  </a:ext>
                </a:extLst>
              </p:cNvPr>
              <p:cNvSpPr txBox="1"/>
              <p:nvPr/>
            </p:nvSpPr>
            <p:spPr>
              <a:xfrm>
                <a:off x="10218469" y="2444016"/>
                <a:ext cx="410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C9E347-C061-418B-9AAC-9288AAFBD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69" y="2444016"/>
                <a:ext cx="410305" cy="369332"/>
              </a:xfrm>
              <a:prstGeom prst="rect">
                <a:avLst/>
              </a:prstGeom>
              <a:blipFill>
                <a:blip r:embed="rId20"/>
                <a:stretch>
                  <a:fillRect l="-10294" r="-441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2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EFC55-02C2-43DF-8C32-D31C68900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</p:spPr>
        <p:txBody>
          <a:bodyPr/>
          <a:lstStyle/>
          <a:p>
            <a:r>
              <a:rPr lang="en-US" dirty="0"/>
              <a:t>Radiometric Accuracy</a:t>
            </a:r>
          </a:p>
        </p:txBody>
      </p:sp>
      <p:pic>
        <p:nvPicPr>
          <p:cNvPr id="18" name="Picture 17" descr="bayer_block__rgb">
            <a:extLst>
              <a:ext uri="{FF2B5EF4-FFF2-40B4-BE49-F238E27FC236}">
                <a16:creationId xmlns:a16="http://schemas.microsoft.com/office/drawing/2014/main" id="{70EF7FFD-BAB0-44F3-BE70-08F0E3536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6616" y="1137919"/>
            <a:ext cx="2849245" cy="2834005"/>
          </a:xfrm>
          <a:prstGeom prst="rect">
            <a:avLst/>
          </a:prstGeom>
        </p:spPr>
      </p:pic>
      <p:pic>
        <p:nvPicPr>
          <p:cNvPr id="19" name="Picture 18" descr="macbeth_625">
            <a:extLst>
              <a:ext uri="{FF2B5EF4-FFF2-40B4-BE49-F238E27FC236}">
                <a16:creationId xmlns:a16="http://schemas.microsoft.com/office/drawing/2014/main" id="{EF41E032-C3C7-44AE-A78F-B89629AFE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760" y="4153536"/>
            <a:ext cx="2799080" cy="1866265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3A10F1E-1C19-49AC-A168-3D54B11858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291456"/>
              </p:ext>
            </p:extLst>
          </p:nvPr>
        </p:nvGraphicFramePr>
        <p:xfrm>
          <a:off x="1219200" y="838200"/>
          <a:ext cx="3438525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D8673B70-A4E7-484C-9AE9-9E5771575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964125"/>
              </p:ext>
            </p:extLst>
          </p:nvPr>
        </p:nvGraphicFramePr>
        <p:xfrm>
          <a:off x="1219200" y="3728400"/>
          <a:ext cx="3438525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8C0D198-7128-431D-B8A2-F2412DF40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145993"/>
              </p:ext>
            </p:extLst>
          </p:nvPr>
        </p:nvGraphicFramePr>
        <p:xfrm>
          <a:off x="7610474" y="838200"/>
          <a:ext cx="3438525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B3BD210-13C7-4829-AB4F-527D2E2979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570982"/>
              </p:ext>
            </p:extLst>
          </p:nvPr>
        </p:nvGraphicFramePr>
        <p:xfrm>
          <a:off x="7619999" y="3728400"/>
          <a:ext cx="3438525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A280DA0A-237D-4056-81BE-AC2BBFA13EC8}"/>
              </a:ext>
            </a:extLst>
          </p:cNvPr>
          <p:cNvSpPr/>
          <p:nvPr/>
        </p:nvSpPr>
        <p:spPr>
          <a:xfrm>
            <a:off x="6468110" y="2593973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9A841E-69F0-4876-A8C1-79D9C64C07FA}"/>
              </a:ext>
            </a:extLst>
          </p:cNvPr>
          <p:cNvSpPr/>
          <p:nvPr/>
        </p:nvSpPr>
        <p:spPr>
          <a:xfrm>
            <a:off x="6671310" y="428815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86AD42-84D7-4D6A-A6F8-FB3EAD88D9C8}"/>
              </a:ext>
            </a:extLst>
          </p:cNvPr>
          <p:cNvSpPr/>
          <p:nvPr/>
        </p:nvSpPr>
        <p:spPr>
          <a:xfrm>
            <a:off x="1718310" y="897573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6AFA10-4E68-46A8-8AF4-4FAAA83ECAA0}"/>
              </a:ext>
            </a:extLst>
          </p:cNvPr>
          <p:cNvSpPr/>
          <p:nvPr/>
        </p:nvSpPr>
        <p:spPr>
          <a:xfrm>
            <a:off x="5486400" y="3270883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1931F-F245-4501-9D09-05126E698033}"/>
              </a:ext>
            </a:extLst>
          </p:cNvPr>
          <p:cNvSpPr/>
          <p:nvPr/>
        </p:nvSpPr>
        <p:spPr>
          <a:xfrm>
            <a:off x="5257800" y="521906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B84CA8-360F-4368-BC77-363CD82DC6C9}"/>
              </a:ext>
            </a:extLst>
          </p:cNvPr>
          <p:cNvSpPr/>
          <p:nvPr/>
        </p:nvSpPr>
        <p:spPr>
          <a:xfrm>
            <a:off x="1752600" y="3804283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FE5C05-6FB1-4C76-80E8-4F1C5324AABB}"/>
              </a:ext>
            </a:extLst>
          </p:cNvPr>
          <p:cNvSpPr/>
          <p:nvPr/>
        </p:nvSpPr>
        <p:spPr>
          <a:xfrm>
            <a:off x="5800090" y="2948303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E29BB4-07CE-4DF2-90F4-4D1337E36A1D}"/>
              </a:ext>
            </a:extLst>
          </p:cNvPr>
          <p:cNvSpPr/>
          <p:nvPr/>
        </p:nvSpPr>
        <p:spPr>
          <a:xfrm>
            <a:off x="5741670" y="474408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E15429-3345-4241-8D45-4E4526403C35}"/>
              </a:ext>
            </a:extLst>
          </p:cNvPr>
          <p:cNvSpPr/>
          <p:nvPr/>
        </p:nvSpPr>
        <p:spPr>
          <a:xfrm>
            <a:off x="7679690" y="947103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B21D11-EBBD-4A6D-B9D9-9D249F6D2208}"/>
              </a:ext>
            </a:extLst>
          </p:cNvPr>
          <p:cNvSpPr/>
          <p:nvPr/>
        </p:nvSpPr>
        <p:spPr>
          <a:xfrm>
            <a:off x="6207760" y="5676265"/>
            <a:ext cx="228600" cy="22860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72C378-98B6-4BC4-B8ED-486D6F8954CF}"/>
              </a:ext>
            </a:extLst>
          </p:cNvPr>
          <p:cNvSpPr/>
          <p:nvPr/>
        </p:nvSpPr>
        <p:spPr>
          <a:xfrm>
            <a:off x="6163310" y="3602353"/>
            <a:ext cx="228600" cy="22860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55D096-3175-495C-97B5-DEB712A323F7}"/>
              </a:ext>
            </a:extLst>
          </p:cNvPr>
          <p:cNvSpPr/>
          <p:nvPr/>
        </p:nvSpPr>
        <p:spPr>
          <a:xfrm>
            <a:off x="7696200" y="3804283"/>
            <a:ext cx="228600" cy="22860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31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1" grpId="0">
        <p:bldAsOne/>
      </p:bldGraphic>
      <p:bldGraphic spid="22" grpId="0">
        <p:bldAsOne/>
      </p:bldGraphic>
      <p:bldGraphic spid="23" grpId="0">
        <p:bldAsOne/>
      </p:bldGraphic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751A-1350-4051-B2A3-0EED1C8A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Spatial and Spectral Resolution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291872-7859-447F-9593-CCAFED767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18771"/>
              </p:ext>
            </p:extLst>
          </p:nvPr>
        </p:nvGraphicFramePr>
        <p:xfrm>
          <a:off x="5159042" y="1597637"/>
          <a:ext cx="6697877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ABB2554-4998-4DFB-99A1-36F32E6AB7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7" y="1597637"/>
            <a:ext cx="3389969" cy="3371612"/>
          </a:xfrm>
          <a:prstGeom prst="rect">
            <a:avLst/>
          </a:prstGeom>
          <a:ln w="3810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403B9D-622A-4E43-930D-19959E2DBB00}"/>
              </a:ext>
            </a:extLst>
          </p:cNvPr>
          <p:cNvSpPr/>
          <p:nvPr/>
        </p:nvSpPr>
        <p:spPr>
          <a:xfrm>
            <a:off x="2861120" y="3303256"/>
            <a:ext cx="712745" cy="5957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18E1DF-5278-40E7-959F-141D4EA8AE49}"/>
              </a:ext>
            </a:extLst>
          </p:cNvPr>
          <p:cNvGrpSpPr/>
          <p:nvPr/>
        </p:nvGrpSpPr>
        <p:grpSpPr>
          <a:xfrm>
            <a:off x="3318666" y="5097868"/>
            <a:ext cx="1343441" cy="1269929"/>
            <a:chOff x="3975389" y="3357880"/>
            <a:chExt cx="1343441" cy="12699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302A9E-197C-4DA3-A5CD-ED8AC7723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44" t="47902" r="13132" b="33067"/>
            <a:stretch>
              <a:fillRect/>
            </a:stretch>
          </p:blipFill>
          <p:spPr>
            <a:xfrm>
              <a:off x="3975392" y="3357880"/>
              <a:ext cx="1343438" cy="12699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4BE98F-69B5-4C76-8FF5-4914D85E9E25}"/>
                </a:ext>
              </a:extLst>
            </p:cNvPr>
            <p:cNvSpPr/>
            <p:nvPr/>
          </p:nvSpPr>
          <p:spPr>
            <a:xfrm>
              <a:off x="3975389" y="3365526"/>
              <a:ext cx="1343438" cy="1262283"/>
            </a:xfrm>
            <a:prstGeom prst="rect">
              <a:avLst/>
            </a:prstGeom>
            <a:noFill/>
            <a:ln w="38100">
              <a:solidFill>
                <a:srgbClr val="4BAC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26E7B3B-F1CE-4B7B-B971-532F394FCFEA}"/>
              </a:ext>
            </a:extLst>
          </p:cNvPr>
          <p:cNvSpPr/>
          <p:nvPr/>
        </p:nvSpPr>
        <p:spPr>
          <a:xfrm>
            <a:off x="2184171" y="3755517"/>
            <a:ext cx="548727" cy="4072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9CE735-7E44-4ADA-9B6A-FBF0DF967EBD}"/>
              </a:ext>
            </a:extLst>
          </p:cNvPr>
          <p:cNvGrpSpPr/>
          <p:nvPr/>
        </p:nvGrpSpPr>
        <p:grpSpPr>
          <a:xfrm>
            <a:off x="1826873" y="5270449"/>
            <a:ext cx="1343440" cy="924772"/>
            <a:chOff x="3975387" y="2369689"/>
            <a:chExt cx="1343440" cy="9247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67FE1-F4C7-47DC-BBE6-7DC1172F1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37" t="64728" r="38518" b="25206"/>
            <a:stretch>
              <a:fillRect/>
            </a:stretch>
          </p:blipFill>
          <p:spPr>
            <a:xfrm>
              <a:off x="3975389" y="2369692"/>
              <a:ext cx="1343438" cy="92476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D982D0-9A42-4CAE-ACD2-57D10049460D}"/>
                </a:ext>
              </a:extLst>
            </p:cNvPr>
            <p:cNvSpPr/>
            <p:nvPr/>
          </p:nvSpPr>
          <p:spPr>
            <a:xfrm>
              <a:off x="3975387" y="2369689"/>
              <a:ext cx="1343438" cy="9247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3778E-AE37-487E-B96C-E979238B788C}"/>
              </a:ext>
            </a:extLst>
          </p:cNvPr>
          <p:cNvSpPr/>
          <p:nvPr/>
        </p:nvSpPr>
        <p:spPr>
          <a:xfrm>
            <a:off x="1005987" y="2794155"/>
            <a:ext cx="848506" cy="5957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F22BD-630C-4D95-A43E-314FE8D5497F}"/>
              </a:ext>
            </a:extLst>
          </p:cNvPr>
          <p:cNvGrpSpPr/>
          <p:nvPr/>
        </p:nvGrpSpPr>
        <p:grpSpPr>
          <a:xfrm>
            <a:off x="333455" y="5264644"/>
            <a:ext cx="1345064" cy="965575"/>
            <a:chOff x="3973761" y="1321003"/>
            <a:chExt cx="1345064" cy="9655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18F868-A819-4E64-865C-106270F9C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2" t="32901" r="64658" b="48802"/>
            <a:stretch>
              <a:fillRect/>
            </a:stretch>
          </p:blipFill>
          <p:spPr>
            <a:xfrm>
              <a:off x="3975387" y="1321003"/>
              <a:ext cx="1343438" cy="94756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53F2B6-2A76-4EA9-A7BD-8DF07B7A0969}"/>
                </a:ext>
              </a:extLst>
            </p:cNvPr>
            <p:cNvSpPr/>
            <p:nvPr/>
          </p:nvSpPr>
          <p:spPr>
            <a:xfrm>
              <a:off x="3973761" y="1321003"/>
              <a:ext cx="1343436" cy="96557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3D104D0-0483-4D89-A7DC-139780186097}"/>
              </a:ext>
            </a:extLst>
          </p:cNvPr>
          <p:cNvSpPr/>
          <p:nvPr/>
        </p:nvSpPr>
        <p:spPr>
          <a:xfrm>
            <a:off x="1435630" y="2202027"/>
            <a:ext cx="383242" cy="383242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9DF8C8-A679-4CCF-B98E-0716596A78F1}"/>
              </a:ext>
            </a:extLst>
          </p:cNvPr>
          <p:cNvSpPr/>
          <p:nvPr/>
        </p:nvSpPr>
        <p:spPr>
          <a:xfrm>
            <a:off x="7673590" y="1968757"/>
            <a:ext cx="407917" cy="40791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90BC9-3825-4D79-B095-47F0B08253D8}"/>
              </a:ext>
            </a:extLst>
          </p:cNvPr>
          <p:cNvSpPr txBox="1"/>
          <p:nvPr/>
        </p:nvSpPr>
        <p:spPr>
          <a:xfrm>
            <a:off x="7854684" y="1443456"/>
            <a:ext cx="15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Peaks of CFL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0382BB8-C5A2-4F72-8E32-96DBEB8B6128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9358927" y="1068881"/>
            <a:ext cx="184166" cy="1671979"/>
          </a:xfrm>
          <a:prstGeom prst="curvedConnector2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6EF123A-9B30-4448-8D41-EEAE3850B388}"/>
              </a:ext>
            </a:extLst>
          </p:cNvPr>
          <p:cNvCxnSpPr>
            <a:cxnSpLocks/>
          </p:cNvCxnSpPr>
          <p:nvPr/>
        </p:nvCxnSpPr>
        <p:spPr>
          <a:xfrm rot="5400000">
            <a:off x="7741906" y="2712962"/>
            <a:ext cx="1788160" cy="95993"/>
          </a:xfrm>
          <a:prstGeom prst="curvedConnector3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41E773-C380-4181-BB92-F0903DD7DF8A}"/>
                  </a:ext>
                </a:extLst>
              </p:cNvPr>
              <p:cNvSpPr txBox="1"/>
              <p:nvPr/>
            </p:nvSpPr>
            <p:spPr>
              <a:xfrm>
                <a:off x="5159042" y="5857819"/>
                <a:ext cx="67489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  <a:latin typeface="Palatino"/>
                    <a:ea typeface="Verdana" panose="020B0604030504040204" pitchFamily="34" charset="0"/>
                  </a:rPr>
                  <a:t>3nm </a:t>
                </a:r>
                <a:r>
                  <a:rPr lang="en-US" sz="2400" dirty="0">
                    <a:latin typeface="Palatino"/>
                    <a:ea typeface="Verdana" panose="020B0604030504040204" pitchFamily="34" charset="0"/>
                  </a:rPr>
                  <a:t>spectral resolution</a:t>
                </a:r>
                <a:r>
                  <a:rPr lang="en-US" sz="2400" dirty="0">
                    <a:solidFill>
                      <a:srgbClr val="FFC000"/>
                    </a:solidFill>
                    <a:latin typeface="Palatino"/>
                    <a:ea typeface="Verdana" panose="020B0604030504040204" pitchFamily="34" charset="0"/>
                  </a:rPr>
                  <a:t>, 10um </a:t>
                </a:r>
                <a:r>
                  <a:rPr lang="en-US" sz="2400" dirty="0">
                    <a:latin typeface="Palatino"/>
                    <a:ea typeface="Verdana" panose="020B0604030504040204" pitchFamily="34" charset="0"/>
                  </a:rPr>
                  <a:t>spatial resolution</a:t>
                </a:r>
              </a:p>
              <a:p>
                <a:r>
                  <a:rPr lang="en-US" sz="2400" dirty="0">
                    <a:solidFill>
                      <a:srgbClr val="FFC000"/>
                    </a:solidFill>
                    <a:latin typeface="Palatino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&gt;20×</m:t>
                    </m:r>
                  </m:oMath>
                </a14:m>
                <a:r>
                  <a:rPr lang="en-US" sz="2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</a:rPr>
                  <a:t> measurement compression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41E773-C380-4181-BB92-F0903DD7D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42" y="5857819"/>
                <a:ext cx="6748963" cy="830997"/>
              </a:xfrm>
              <a:prstGeom prst="rect">
                <a:avLst/>
              </a:prstGeom>
              <a:blipFill>
                <a:blip r:embed="rId9"/>
                <a:stretch>
                  <a:fillRect l="-1355" t="-5882" r="-18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8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  <p:bldP spid="10" grpId="0" animBg="1"/>
      <p:bldP spid="13" grpId="0" animBg="1"/>
      <p:bldP spid="15" grpId="0" animBg="1"/>
      <p:bldP spid="16" grpId="0" animBg="1"/>
      <p:bldP spid="17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9ACB-0AA7-4D69-AF2F-5D05C6EB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500C42-FA74-4EC6-8AEC-9F33119AB5C9}"/>
              </a:ext>
            </a:extLst>
          </p:cNvPr>
          <p:cNvSpPr/>
          <p:nvPr/>
        </p:nvSpPr>
        <p:spPr>
          <a:xfrm>
            <a:off x="3584288" y="1371600"/>
            <a:ext cx="168945" cy="207114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28000">
                <a:srgbClr val="FFFF00"/>
              </a:gs>
              <a:gs pos="54000">
                <a:srgbClr val="00B050"/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AD9BF8-68D2-4789-9A2A-263032842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06511" y="1525462"/>
            <a:ext cx="1920748" cy="180208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ED5094D6-3C4E-44CC-8CD3-2506D29C0336}"/>
              </a:ext>
            </a:extLst>
          </p:cNvPr>
          <p:cNvSpPr/>
          <p:nvPr/>
        </p:nvSpPr>
        <p:spPr>
          <a:xfrm>
            <a:off x="3867536" y="2227275"/>
            <a:ext cx="300347" cy="35979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E9943F-B869-4A17-B111-DB6064755796}"/>
              </a:ext>
            </a:extLst>
          </p:cNvPr>
          <p:cNvSpPr/>
          <p:nvPr/>
        </p:nvSpPr>
        <p:spPr>
          <a:xfrm>
            <a:off x="5076098" y="4024571"/>
            <a:ext cx="167860" cy="2057837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28000">
                <a:srgbClr val="FFFF00"/>
              </a:gs>
              <a:gs pos="54000">
                <a:srgbClr val="00B050"/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1B7DE02-4591-47DE-BCB1-280ED238943D}"/>
              </a:ext>
            </a:extLst>
          </p:cNvPr>
          <p:cNvSpPr/>
          <p:nvPr/>
        </p:nvSpPr>
        <p:spPr>
          <a:xfrm>
            <a:off x="3871440" y="4888053"/>
            <a:ext cx="298418" cy="35747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9E8D7E-E89B-4966-ABBB-D48CCB1AE5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20" y="4207423"/>
            <a:ext cx="1966364" cy="2064796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66C4412A-411F-43CE-A87C-3C9A34A42CC2}"/>
              </a:ext>
            </a:extLst>
          </p:cNvPr>
          <p:cNvCxnSpPr>
            <a:cxnSpLocks/>
            <a:stCxn id="30" idx="1"/>
          </p:cNvCxnSpPr>
          <p:nvPr/>
        </p:nvCxnSpPr>
        <p:spPr>
          <a:xfrm rot="5400000">
            <a:off x="3566523" y="2580980"/>
            <a:ext cx="794469" cy="2406259"/>
          </a:xfrm>
          <a:prstGeom prst="curvedConnector3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8DF76FC-7C59-4C76-977E-67837AAA94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55217" y="4257205"/>
            <a:ext cx="1611581" cy="1512015"/>
          </a:xfrm>
          <a:prstGeom prst="rect">
            <a:avLst/>
          </a:prstGeom>
        </p:spPr>
      </p:pic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2A36EF7-6B87-4CB8-BF63-88E3B3D93DDF}"/>
              </a:ext>
            </a:extLst>
          </p:cNvPr>
          <p:cNvCxnSpPr>
            <a:stCxn id="33" idx="0"/>
            <a:endCxn id="29" idx="2"/>
          </p:cNvCxnSpPr>
          <p:nvPr/>
        </p:nvCxnSpPr>
        <p:spPr>
          <a:xfrm rot="16200000" flipV="1">
            <a:off x="4123482" y="2988024"/>
            <a:ext cx="581829" cy="1491266"/>
          </a:xfrm>
          <a:prstGeom prst="curvedConnector3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1E6C6F7-6DCC-4647-BD53-FA99A39A6581}"/>
              </a:ext>
            </a:extLst>
          </p:cNvPr>
          <p:cNvSpPr txBox="1"/>
          <p:nvPr/>
        </p:nvSpPr>
        <p:spPr>
          <a:xfrm>
            <a:off x="6580537" y="2819400"/>
            <a:ext cx="528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Palatino"/>
              </a:rPr>
              <a:t>Optical computing – </a:t>
            </a:r>
            <a:r>
              <a:rPr lang="en-US" sz="2000" dirty="0">
                <a:latin typeface="Palatino"/>
              </a:rPr>
              <a:t>very few measurements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53832D-DAA3-4348-AD51-E13EE30C94FA}"/>
              </a:ext>
            </a:extLst>
          </p:cNvPr>
          <p:cNvSpPr txBox="1"/>
          <p:nvPr/>
        </p:nvSpPr>
        <p:spPr>
          <a:xfrm>
            <a:off x="6580537" y="3479551"/>
            <a:ext cx="3522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Palatino"/>
              </a:rPr>
              <a:t>Adaptive sensing – </a:t>
            </a:r>
            <a:r>
              <a:rPr lang="en-US" sz="2000" dirty="0">
                <a:latin typeface="Palatino"/>
              </a:rPr>
              <a:t>high SNR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1282EF-A84B-43DA-9D2F-519F98674EDE}"/>
              </a:ext>
            </a:extLst>
          </p:cNvPr>
          <p:cNvSpPr txBox="1"/>
          <p:nvPr/>
        </p:nvSpPr>
        <p:spPr>
          <a:xfrm>
            <a:off x="6574222" y="4135970"/>
            <a:ext cx="561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Palatino"/>
              </a:rPr>
              <a:t>High resolution – </a:t>
            </a:r>
            <a:r>
              <a:rPr lang="en-US" sz="2000" dirty="0">
                <a:latin typeface="Palatino"/>
              </a:rPr>
              <a:t>independent of number of measurements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1ED2A-E64C-4CF6-A3D9-9A2A799141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09" y="1357590"/>
            <a:ext cx="1966364" cy="206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BAB0-77BB-4254-8B38-B67EBA55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Hyperspectral Image</a:t>
            </a:r>
          </a:p>
        </p:txBody>
      </p:sp>
      <p:pic>
        <p:nvPicPr>
          <p:cNvPr id="4" name="Picture 2" descr="Hyperspectral map of estimated leafy spurge coverage">
            <a:extLst>
              <a:ext uri="{FF2B5EF4-FFF2-40B4-BE49-F238E27FC236}">
                <a16:creationId xmlns:a16="http://schemas.microsoft.com/office/drawing/2014/main" id="{C6C85B82-50FE-4548-B54D-205BD430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6" y="1524000"/>
            <a:ext cx="2683163" cy="347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DDDB13-2174-4A0B-A9D2-C0C4638E1096}"/>
              </a:ext>
            </a:extLst>
          </p:cNvPr>
          <p:cNvSpPr txBox="1"/>
          <p:nvPr/>
        </p:nvSpPr>
        <p:spPr>
          <a:xfrm>
            <a:off x="-179053" y="5082931"/>
            <a:ext cx="342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Environment monitoring</a:t>
            </a:r>
          </a:p>
        </p:txBody>
      </p:sp>
      <p:pic>
        <p:nvPicPr>
          <p:cNvPr id="6" name="Picture 6" descr="Imaging system to help diagnose psoriasis">
            <a:extLst>
              <a:ext uri="{FF2B5EF4-FFF2-40B4-BE49-F238E27FC236}">
                <a16:creationId xmlns:a16="http://schemas.microsoft.com/office/drawing/2014/main" id="{6320986D-FEAE-4EDF-988A-1DDC36DD2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905" y="1713326"/>
            <a:ext cx="4024745" cy="304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FA445-D53C-4EF9-9600-30ADFECFC78E}"/>
              </a:ext>
            </a:extLst>
          </p:cNvPr>
          <p:cNvSpPr txBox="1"/>
          <p:nvPr/>
        </p:nvSpPr>
        <p:spPr>
          <a:xfrm>
            <a:off x="3854921" y="5080695"/>
            <a:ext cx="342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Medical diagnosis</a:t>
            </a:r>
          </a:p>
        </p:txBody>
      </p:sp>
      <p:pic>
        <p:nvPicPr>
          <p:cNvPr id="8" name="Picture 8" descr="AVIRIS images of the Cuprite Mining District, in southern Nevada.">
            <a:extLst>
              <a:ext uri="{FF2B5EF4-FFF2-40B4-BE49-F238E27FC236}">
                <a16:creationId xmlns:a16="http://schemas.microsoft.com/office/drawing/2014/main" id="{5ADA9E5F-1D2B-4882-BAEE-2C8CBECF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282" y="1737773"/>
            <a:ext cx="3860318" cy="30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D7CA16-2477-4252-9C1A-9A871B47A31B}"/>
              </a:ext>
            </a:extLst>
          </p:cNvPr>
          <p:cNvSpPr txBox="1"/>
          <p:nvPr/>
        </p:nvSpPr>
        <p:spPr>
          <a:xfrm>
            <a:off x="8397350" y="5106902"/>
            <a:ext cx="342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Geosciences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28C27-AED7-46CB-8EE0-65725E9243B3}"/>
              </a:ext>
            </a:extLst>
          </p:cNvPr>
          <p:cNvSpPr txBox="1"/>
          <p:nvPr/>
        </p:nvSpPr>
        <p:spPr>
          <a:xfrm>
            <a:off x="10160" y="6519446"/>
            <a:ext cx="570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Palatino"/>
                <a:ea typeface="Verdana" panose="020B0604030504040204" pitchFamily="34" charset="0"/>
              </a:rPr>
              <a:t>https://www.resonon.com/applications_main.html</a:t>
            </a:r>
          </a:p>
        </p:txBody>
      </p:sp>
    </p:spTree>
    <p:extLst>
      <p:ext uri="{BB962C8B-B14F-4D97-AF65-F5344CB8AC3E}">
        <p14:creationId xmlns:p14="http://schemas.microsoft.com/office/powerpoint/2010/main" val="259159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68C-D06D-474A-8EBF-0342DDC6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KRISM</a:t>
            </a:r>
            <a:r>
              <a:rPr lang="en-US" dirty="0"/>
              <a:t>: A New Evolution in Hyperspectral Imaging</a:t>
            </a:r>
          </a:p>
        </p:txBody>
      </p:sp>
      <p:pic>
        <p:nvPicPr>
          <p:cNvPr id="4" name="Picture 3" descr="A picture containing toy, table, dark, red&#10;&#10;Description automatically generated">
            <a:extLst>
              <a:ext uri="{FF2B5EF4-FFF2-40B4-BE49-F238E27FC236}">
                <a16:creationId xmlns:a16="http://schemas.microsoft.com/office/drawing/2014/main" id="{634A6F24-7FB7-4B26-8B99-3821837E9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698" y="685800"/>
            <a:ext cx="5497026" cy="4122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0AF98-5D78-470C-980B-9A2519F9E157}"/>
              </a:ext>
            </a:extLst>
          </p:cNvPr>
          <p:cNvSpPr txBox="1"/>
          <p:nvPr/>
        </p:nvSpPr>
        <p:spPr>
          <a:xfrm>
            <a:off x="1243005" y="4134727"/>
            <a:ext cx="361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Novel, </a:t>
            </a:r>
            <a:r>
              <a:rPr lang="en-US" sz="24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Adaptive</a:t>
            </a:r>
            <a:r>
              <a:rPr lang="en-US" sz="2400" dirty="0"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 Imager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09C71-DD58-4E64-9E0A-6EED67702221}"/>
              </a:ext>
            </a:extLst>
          </p:cNvPr>
          <p:cNvGrpSpPr/>
          <p:nvPr/>
        </p:nvGrpSpPr>
        <p:grpSpPr>
          <a:xfrm>
            <a:off x="5715000" y="1128808"/>
            <a:ext cx="6248400" cy="3236753"/>
            <a:chOff x="157999" y="988819"/>
            <a:chExt cx="9782251" cy="5067334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3F783445-C5E7-4BC8-AE28-1703868E14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5307886"/>
                </p:ext>
              </p:extLst>
            </p:nvPr>
          </p:nvGraphicFramePr>
          <p:xfrm>
            <a:off x="4970637" y="1143000"/>
            <a:ext cx="4969613" cy="4114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970B72-5082-4AA0-8F88-B8E99DB3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285994"/>
              <a:ext cx="3389969" cy="337161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EC9F68-4A2C-4D34-8723-688B18D650C6}"/>
                </a:ext>
              </a:extLst>
            </p:cNvPr>
            <p:cNvSpPr/>
            <p:nvPr/>
          </p:nvSpPr>
          <p:spPr>
            <a:xfrm>
              <a:off x="2685663" y="2991613"/>
              <a:ext cx="712745" cy="59578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797CA4-0735-41C9-92D7-B55DB65D2A50}"/>
                </a:ext>
              </a:extLst>
            </p:cNvPr>
            <p:cNvGrpSpPr/>
            <p:nvPr/>
          </p:nvGrpSpPr>
          <p:grpSpPr>
            <a:xfrm>
              <a:off x="3143209" y="4786224"/>
              <a:ext cx="1343441" cy="1269929"/>
              <a:chOff x="3975389" y="3357880"/>
              <a:chExt cx="1343441" cy="126992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9E8F1C2-A9FE-4822-9C25-8515F42A8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44" t="47902" r="13132" b="33067"/>
              <a:stretch>
                <a:fillRect/>
              </a:stretch>
            </p:blipFill>
            <p:spPr>
              <a:xfrm>
                <a:off x="3975392" y="3357880"/>
                <a:ext cx="1343438" cy="126992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AF63BC-F297-4FC9-B8CD-568522A0E022}"/>
                  </a:ext>
                </a:extLst>
              </p:cNvPr>
              <p:cNvSpPr/>
              <p:nvPr/>
            </p:nvSpPr>
            <p:spPr>
              <a:xfrm>
                <a:off x="3975389" y="3365526"/>
                <a:ext cx="1343438" cy="1262283"/>
              </a:xfrm>
              <a:prstGeom prst="rect">
                <a:avLst/>
              </a:prstGeom>
              <a:noFill/>
              <a:ln w="38100">
                <a:solidFill>
                  <a:srgbClr val="4BAC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66BC2-4B16-4F6D-8FB6-F35723F1C923}"/>
                </a:ext>
              </a:extLst>
            </p:cNvPr>
            <p:cNvSpPr/>
            <p:nvPr/>
          </p:nvSpPr>
          <p:spPr>
            <a:xfrm>
              <a:off x="2008714" y="3443873"/>
              <a:ext cx="548727" cy="40728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693E9A-0141-4C83-A027-21983FF5AB0A}"/>
                </a:ext>
              </a:extLst>
            </p:cNvPr>
            <p:cNvGrpSpPr/>
            <p:nvPr/>
          </p:nvGrpSpPr>
          <p:grpSpPr>
            <a:xfrm>
              <a:off x="1651417" y="4958806"/>
              <a:ext cx="1343440" cy="924772"/>
              <a:chOff x="3975387" y="2369689"/>
              <a:chExt cx="1343440" cy="92477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9EA4332-62C2-43CA-B948-ECCA35488C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37" t="64728" r="38518" b="25206"/>
              <a:stretch>
                <a:fillRect/>
              </a:stretch>
            </p:blipFill>
            <p:spPr>
              <a:xfrm>
                <a:off x="3975389" y="2369692"/>
                <a:ext cx="1343438" cy="924769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231E439-B826-472C-B529-D19C544283AF}"/>
                  </a:ext>
                </a:extLst>
              </p:cNvPr>
              <p:cNvSpPr/>
              <p:nvPr/>
            </p:nvSpPr>
            <p:spPr>
              <a:xfrm>
                <a:off x="3975387" y="2369689"/>
                <a:ext cx="1343438" cy="92476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8B7962-F0DD-4CE1-83A6-666663EC33FD}"/>
                </a:ext>
              </a:extLst>
            </p:cNvPr>
            <p:cNvSpPr/>
            <p:nvPr/>
          </p:nvSpPr>
          <p:spPr>
            <a:xfrm>
              <a:off x="830531" y="2482512"/>
              <a:ext cx="848506" cy="59578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E37C8F-3A5C-40DE-B4E1-6F609C498C2B}"/>
                </a:ext>
              </a:extLst>
            </p:cNvPr>
            <p:cNvGrpSpPr/>
            <p:nvPr/>
          </p:nvGrpSpPr>
          <p:grpSpPr>
            <a:xfrm>
              <a:off x="157999" y="4953000"/>
              <a:ext cx="1345064" cy="965575"/>
              <a:chOff x="3973761" y="1321003"/>
              <a:chExt cx="1345064" cy="96557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60CA041-EB11-4240-AF8C-46EB15130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42" t="32901" r="64658" b="48802"/>
              <a:stretch>
                <a:fillRect/>
              </a:stretch>
            </p:blipFill>
            <p:spPr>
              <a:xfrm>
                <a:off x="3975387" y="1321003"/>
                <a:ext cx="1343438" cy="947569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379CD8-FFEE-473E-AA9D-558FD4337621}"/>
                  </a:ext>
                </a:extLst>
              </p:cNvPr>
              <p:cNvSpPr/>
              <p:nvPr/>
            </p:nvSpPr>
            <p:spPr>
              <a:xfrm>
                <a:off x="3973761" y="1321003"/>
                <a:ext cx="1343436" cy="965575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8292C36-C859-4670-A047-ECF36FF9A6B6}"/>
                </a:ext>
              </a:extLst>
            </p:cNvPr>
            <p:cNvSpPr/>
            <p:nvPr/>
          </p:nvSpPr>
          <p:spPr>
            <a:xfrm>
              <a:off x="1260174" y="1890384"/>
              <a:ext cx="383242" cy="38324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3A96D5-2A21-4FFB-A057-A3CF6E03EFAF}"/>
                </a:ext>
              </a:extLst>
            </p:cNvPr>
            <p:cNvSpPr/>
            <p:nvPr/>
          </p:nvSpPr>
          <p:spPr>
            <a:xfrm>
              <a:off x="6019800" y="1514119"/>
              <a:ext cx="407917" cy="407917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120329-F7C4-449F-A6F5-49D7B8C1301E}"/>
                </a:ext>
              </a:extLst>
            </p:cNvPr>
            <p:cNvSpPr txBox="1"/>
            <p:nvPr/>
          </p:nvSpPr>
          <p:spPr>
            <a:xfrm>
              <a:off x="6951032" y="988819"/>
              <a:ext cx="1681832" cy="433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Palatino"/>
                  <a:ea typeface="Verdana" panose="020B0604030504040204" pitchFamily="34" charset="0"/>
                </a:rPr>
                <a:t>Peaks of CFL</a:t>
              </a: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2DD9062D-7C7C-408D-A5BF-D48F708D6195}"/>
                </a:ext>
              </a:extLst>
            </p:cNvPr>
            <p:cNvCxnSpPr>
              <a:stCxn id="23" idx="2"/>
            </p:cNvCxnSpPr>
            <p:nvPr/>
          </p:nvCxnSpPr>
          <p:spPr>
            <a:xfrm rot="16200000" flipH="1">
              <a:off x="8176603" y="1037823"/>
              <a:ext cx="211247" cy="980558"/>
            </a:xfrm>
            <a:prstGeom prst="curvedConnector2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3762D6-49B0-42E1-8910-A7B4D878EC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38254" y="2258325"/>
              <a:ext cx="1788160" cy="95992"/>
            </a:xfrm>
            <a:prstGeom prst="curvedConnector3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82003D-4937-48BB-8F11-BAB3B2A0CF1B}"/>
                  </a:ext>
                </a:extLst>
              </p:cNvPr>
              <p:cNvSpPr txBox="1"/>
              <p:nvPr/>
            </p:nvSpPr>
            <p:spPr>
              <a:xfrm>
                <a:off x="5155971" y="4620465"/>
                <a:ext cx="6800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Palatino"/>
                    <a:ea typeface="Verdana" panose="020B0604030504040204" pitchFamily="34" charset="0"/>
                    <a:cs typeface="Verdana" panose="020B0604030504040204" pitchFamily="34" charset="0"/>
                  </a:rPr>
                  <a:t>High spatial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&lt;1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Palatino"/>
                    <a:ea typeface="Verdana" panose="020B0604030504040204" pitchFamily="34" charset="0"/>
                    <a:cs typeface="Verdana" panose="020B0604030504040204" pitchFamily="34" charset="0"/>
                  </a:rPr>
                  <a:t>), spectral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3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𝑛𝑚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Palatino"/>
                    <a:ea typeface="Verdana" panose="020B0604030504040204" pitchFamily="34" charset="0"/>
                    <a:cs typeface="Verdana" panose="020B0604030504040204" pitchFamily="34" charset="0"/>
                  </a:rPr>
                  <a:t>) resolution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82003D-4937-48BB-8F11-BAB3B2A0C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971" y="4620465"/>
                <a:ext cx="6800067" cy="461665"/>
              </a:xfrm>
              <a:prstGeom prst="rect">
                <a:avLst/>
              </a:prstGeom>
              <a:blipFill>
                <a:blip r:embed="rId9"/>
                <a:stretch>
                  <a:fillRect l="-807" t="-10526" r="-71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234255-877B-4ABA-8CA3-51132898CD71}"/>
                  </a:ext>
                </a:extLst>
              </p:cNvPr>
              <p:cNvSpPr txBox="1"/>
              <p:nvPr/>
            </p:nvSpPr>
            <p:spPr>
              <a:xfrm>
                <a:off x="5354647" y="5163265"/>
                <a:ext cx="6402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Palatino"/>
                    <a:ea typeface="Verdana" panose="020B0604030504040204" pitchFamily="34" charset="0"/>
                    <a:cs typeface="Verdana" panose="020B0604030504040204" pitchFamily="34" charset="0"/>
                  </a:rPr>
                  <a:t>High compression in measurements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&gt;20×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Palatino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234255-877B-4ABA-8CA3-51132898C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647" y="5163265"/>
                <a:ext cx="6402715" cy="461665"/>
              </a:xfrm>
              <a:prstGeom prst="rect">
                <a:avLst/>
              </a:prstGeom>
              <a:blipFill>
                <a:blip r:embed="rId10"/>
                <a:stretch>
                  <a:fillRect l="-381" t="-10526" r="-3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693BFFF-886C-4B45-BFD4-E8413F69148E}"/>
              </a:ext>
            </a:extLst>
          </p:cNvPr>
          <p:cNvSpPr txBox="1"/>
          <p:nvPr/>
        </p:nvSpPr>
        <p:spPr>
          <a:xfrm>
            <a:off x="5779449" y="5735174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Optical</a:t>
            </a:r>
            <a:r>
              <a:rPr lang="en-US" sz="2400" dirty="0"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 low-rank approximation of HSI</a:t>
            </a:r>
          </a:p>
        </p:txBody>
      </p:sp>
    </p:spTree>
    <p:extLst>
      <p:ext uri="{BB962C8B-B14F-4D97-AF65-F5344CB8AC3E}">
        <p14:creationId xmlns:p14="http://schemas.microsoft.com/office/powerpoint/2010/main" val="2080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7D68-D896-4B3A-BA91-86C1DF32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Hyperspectral Cameras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F17EC4-F620-4524-9563-5915AF08ED74}"/>
              </a:ext>
            </a:extLst>
          </p:cNvPr>
          <p:cNvCxnSpPr>
            <a:cxnSpLocks/>
          </p:cNvCxnSpPr>
          <p:nvPr/>
        </p:nvCxnSpPr>
        <p:spPr>
          <a:xfrm flipV="1">
            <a:off x="867217" y="4090977"/>
            <a:ext cx="0" cy="182880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3CB7EB-0AB3-471B-ACD1-969F31D83295}"/>
              </a:ext>
            </a:extLst>
          </p:cNvPr>
          <p:cNvCxnSpPr>
            <a:cxnSpLocks/>
          </p:cNvCxnSpPr>
          <p:nvPr/>
        </p:nvCxnSpPr>
        <p:spPr>
          <a:xfrm>
            <a:off x="782315" y="5843577"/>
            <a:ext cx="2895600" cy="0"/>
          </a:xfrm>
          <a:prstGeom prst="straightConnector1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1539A10-93AD-4F77-AC91-245825044501}"/>
              </a:ext>
            </a:extLst>
          </p:cNvPr>
          <p:cNvGrpSpPr/>
          <p:nvPr/>
        </p:nvGrpSpPr>
        <p:grpSpPr>
          <a:xfrm>
            <a:off x="3982715" y="1995477"/>
            <a:ext cx="471484" cy="1371600"/>
            <a:chOff x="4914903" y="1600200"/>
            <a:chExt cx="1047742" cy="304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834A14-0E64-4394-B430-AECC769221B3}"/>
                </a:ext>
              </a:extLst>
            </p:cNvPr>
            <p:cNvSpPr/>
            <p:nvPr/>
          </p:nvSpPr>
          <p:spPr>
            <a:xfrm>
              <a:off x="5257805" y="1828800"/>
              <a:ext cx="380995" cy="2590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FD478-119E-469A-9389-524792F8706F}"/>
                </a:ext>
              </a:extLst>
            </p:cNvPr>
            <p:cNvSpPr/>
            <p:nvPr/>
          </p:nvSpPr>
          <p:spPr>
            <a:xfrm>
              <a:off x="5029202" y="1828800"/>
              <a:ext cx="228581" cy="2590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B53766-293F-4011-8483-72C8EBE5E813}"/>
                </a:ext>
              </a:extLst>
            </p:cNvPr>
            <p:cNvSpPr/>
            <p:nvPr/>
          </p:nvSpPr>
          <p:spPr>
            <a:xfrm>
              <a:off x="5662246" y="1828800"/>
              <a:ext cx="228581" cy="25908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64A7FB-5681-4D86-BF21-D716F3891B63}"/>
                </a:ext>
              </a:extLst>
            </p:cNvPr>
            <p:cNvSpPr/>
            <p:nvPr/>
          </p:nvSpPr>
          <p:spPr>
            <a:xfrm>
              <a:off x="4914903" y="1600200"/>
              <a:ext cx="1028697" cy="228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EFEF2C-4125-4731-8E79-56B91395346C}"/>
                </a:ext>
              </a:extLst>
            </p:cNvPr>
            <p:cNvSpPr/>
            <p:nvPr/>
          </p:nvSpPr>
          <p:spPr>
            <a:xfrm>
              <a:off x="4933948" y="4419600"/>
              <a:ext cx="1028697" cy="228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368234-B86D-432D-AC4D-B74198ECD848}"/>
              </a:ext>
            </a:extLst>
          </p:cNvPr>
          <p:cNvSpPr/>
          <p:nvPr/>
        </p:nvSpPr>
        <p:spPr>
          <a:xfrm>
            <a:off x="755165" y="4140800"/>
            <a:ext cx="498227" cy="1729154"/>
          </a:xfrm>
          <a:custGeom>
            <a:avLst/>
            <a:gdLst>
              <a:gd name="connsiteX0" fmla="*/ 0 w 1301262"/>
              <a:gd name="connsiteY0" fmla="*/ 1817852 h 1817852"/>
              <a:gd name="connsiteX1" fmla="*/ 527539 w 1301262"/>
              <a:gd name="connsiteY1" fmla="*/ 1313760 h 1817852"/>
              <a:gd name="connsiteX2" fmla="*/ 750277 w 1301262"/>
              <a:gd name="connsiteY2" fmla="*/ 775 h 1817852"/>
              <a:gd name="connsiteX3" fmla="*/ 961293 w 1301262"/>
              <a:gd name="connsiteY3" fmla="*/ 1513052 h 1817852"/>
              <a:gd name="connsiteX4" fmla="*/ 1301262 w 1301262"/>
              <a:gd name="connsiteY4" fmla="*/ 1735790 h 1817852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262" h="1817160">
                <a:moveTo>
                  <a:pt x="0" y="1817160"/>
                </a:moveTo>
                <a:cubicBezTo>
                  <a:pt x="201246" y="1716537"/>
                  <a:pt x="425939" y="1756592"/>
                  <a:pt x="527539" y="1582699"/>
                </a:cubicBezTo>
                <a:cubicBezTo>
                  <a:pt x="629139" y="1408806"/>
                  <a:pt x="677985" y="11806"/>
                  <a:pt x="750277" y="83"/>
                </a:cubicBezTo>
                <a:cubicBezTo>
                  <a:pt x="822569" y="-11640"/>
                  <a:pt x="869462" y="1223191"/>
                  <a:pt x="961293" y="1512360"/>
                </a:cubicBezTo>
                <a:cubicBezTo>
                  <a:pt x="1053124" y="1801529"/>
                  <a:pt x="1177193" y="1768313"/>
                  <a:pt x="1301262" y="1735098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95C634-A009-4A8B-8327-30E97B2FA73A}"/>
                  </a:ext>
                </a:extLst>
              </p:cNvPr>
              <p:cNvSpPr txBox="1"/>
              <p:nvPr/>
            </p:nvSpPr>
            <p:spPr>
              <a:xfrm>
                <a:off x="3714326" y="5705077"/>
                <a:ext cx="232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95C634-A009-4A8B-8327-30E97B2FA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326" y="5705077"/>
                <a:ext cx="232884" cy="369332"/>
              </a:xfrm>
              <a:prstGeom prst="rect">
                <a:avLst/>
              </a:prstGeom>
              <a:blipFill>
                <a:blip r:embed="rId3"/>
                <a:stretch>
                  <a:fillRect l="-30769" r="-2820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2B009A-7C4D-472F-9D79-56A7124623DE}"/>
                  </a:ext>
                </a:extLst>
              </p:cNvPr>
              <p:cNvSpPr txBox="1"/>
              <p:nvPr/>
            </p:nvSpPr>
            <p:spPr>
              <a:xfrm>
                <a:off x="629915" y="5937362"/>
                <a:ext cx="768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400</m:t>
                      </m:r>
                      <m:r>
                        <a:rPr lang="en-US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2B009A-7C4D-472F-9D79-56A71246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5" y="5937362"/>
                <a:ext cx="768607" cy="276999"/>
              </a:xfrm>
              <a:prstGeom prst="rect">
                <a:avLst/>
              </a:prstGeom>
              <a:blipFill>
                <a:blip r:embed="rId4"/>
                <a:stretch>
                  <a:fillRect l="-6349" r="-793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F51C73-A74C-430E-8790-0BD97C5D77F3}"/>
                  </a:ext>
                </a:extLst>
              </p:cNvPr>
              <p:cNvSpPr txBox="1"/>
              <p:nvPr/>
            </p:nvSpPr>
            <p:spPr>
              <a:xfrm>
                <a:off x="2927513" y="5937362"/>
                <a:ext cx="768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F51C73-A74C-430E-8790-0BD97C5D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13" y="5937362"/>
                <a:ext cx="768608" cy="276999"/>
              </a:xfrm>
              <a:prstGeom prst="rect">
                <a:avLst/>
              </a:prstGeom>
              <a:blipFill>
                <a:blip r:embed="rId5"/>
                <a:stretch>
                  <a:fillRect l="-6349" r="-793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CCE64F-505D-49A9-8D82-D74499C2722A}"/>
              </a:ext>
            </a:extLst>
          </p:cNvPr>
          <p:cNvSpPr/>
          <p:nvPr/>
        </p:nvSpPr>
        <p:spPr>
          <a:xfrm>
            <a:off x="1016090" y="4140800"/>
            <a:ext cx="498227" cy="1729154"/>
          </a:xfrm>
          <a:custGeom>
            <a:avLst/>
            <a:gdLst>
              <a:gd name="connsiteX0" fmla="*/ 0 w 1301262"/>
              <a:gd name="connsiteY0" fmla="*/ 1817852 h 1817852"/>
              <a:gd name="connsiteX1" fmla="*/ 527539 w 1301262"/>
              <a:gd name="connsiteY1" fmla="*/ 1313760 h 1817852"/>
              <a:gd name="connsiteX2" fmla="*/ 750277 w 1301262"/>
              <a:gd name="connsiteY2" fmla="*/ 775 h 1817852"/>
              <a:gd name="connsiteX3" fmla="*/ 961293 w 1301262"/>
              <a:gd name="connsiteY3" fmla="*/ 1513052 h 1817852"/>
              <a:gd name="connsiteX4" fmla="*/ 1301262 w 1301262"/>
              <a:gd name="connsiteY4" fmla="*/ 1735790 h 1817852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262" h="1817160">
                <a:moveTo>
                  <a:pt x="0" y="1817160"/>
                </a:moveTo>
                <a:cubicBezTo>
                  <a:pt x="201246" y="1716537"/>
                  <a:pt x="425939" y="1756592"/>
                  <a:pt x="527539" y="1582699"/>
                </a:cubicBezTo>
                <a:cubicBezTo>
                  <a:pt x="629139" y="1408806"/>
                  <a:pt x="677985" y="11806"/>
                  <a:pt x="750277" y="83"/>
                </a:cubicBezTo>
                <a:cubicBezTo>
                  <a:pt x="822569" y="-11640"/>
                  <a:pt x="869462" y="1223191"/>
                  <a:pt x="961293" y="1512360"/>
                </a:cubicBezTo>
                <a:cubicBezTo>
                  <a:pt x="1053124" y="1801529"/>
                  <a:pt x="1177193" y="1768313"/>
                  <a:pt x="1301262" y="1735098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16CC25-9BF5-49C6-A0B6-95807E3240D7}"/>
              </a:ext>
            </a:extLst>
          </p:cNvPr>
          <p:cNvSpPr/>
          <p:nvPr/>
        </p:nvSpPr>
        <p:spPr>
          <a:xfrm>
            <a:off x="1277015" y="4140800"/>
            <a:ext cx="498227" cy="1729154"/>
          </a:xfrm>
          <a:custGeom>
            <a:avLst/>
            <a:gdLst>
              <a:gd name="connsiteX0" fmla="*/ 0 w 1301262"/>
              <a:gd name="connsiteY0" fmla="*/ 1817852 h 1817852"/>
              <a:gd name="connsiteX1" fmla="*/ 527539 w 1301262"/>
              <a:gd name="connsiteY1" fmla="*/ 1313760 h 1817852"/>
              <a:gd name="connsiteX2" fmla="*/ 750277 w 1301262"/>
              <a:gd name="connsiteY2" fmla="*/ 775 h 1817852"/>
              <a:gd name="connsiteX3" fmla="*/ 961293 w 1301262"/>
              <a:gd name="connsiteY3" fmla="*/ 1513052 h 1817852"/>
              <a:gd name="connsiteX4" fmla="*/ 1301262 w 1301262"/>
              <a:gd name="connsiteY4" fmla="*/ 1735790 h 1817852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262" h="1817160">
                <a:moveTo>
                  <a:pt x="0" y="1817160"/>
                </a:moveTo>
                <a:cubicBezTo>
                  <a:pt x="201246" y="1716537"/>
                  <a:pt x="425939" y="1756592"/>
                  <a:pt x="527539" y="1582699"/>
                </a:cubicBezTo>
                <a:cubicBezTo>
                  <a:pt x="629139" y="1408806"/>
                  <a:pt x="677985" y="11806"/>
                  <a:pt x="750277" y="83"/>
                </a:cubicBezTo>
                <a:cubicBezTo>
                  <a:pt x="822569" y="-11640"/>
                  <a:pt x="869462" y="1223191"/>
                  <a:pt x="961293" y="1512360"/>
                </a:cubicBezTo>
                <a:cubicBezTo>
                  <a:pt x="1053124" y="1801529"/>
                  <a:pt x="1177193" y="1768313"/>
                  <a:pt x="1301262" y="173509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5D737E-6079-43FE-8B4F-6187EDE9F822}"/>
              </a:ext>
            </a:extLst>
          </p:cNvPr>
          <p:cNvSpPr/>
          <p:nvPr/>
        </p:nvSpPr>
        <p:spPr>
          <a:xfrm>
            <a:off x="1537940" y="4140800"/>
            <a:ext cx="498227" cy="1729154"/>
          </a:xfrm>
          <a:custGeom>
            <a:avLst/>
            <a:gdLst>
              <a:gd name="connsiteX0" fmla="*/ 0 w 1301262"/>
              <a:gd name="connsiteY0" fmla="*/ 1817852 h 1817852"/>
              <a:gd name="connsiteX1" fmla="*/ 527539 w 1301262"/>
              <a:gd name="connsiteY1" fmla="*/ 1313760 h 1817852"/>
              <a:gd name="connsiteX2" fmla="*/ 750277 w 1301262"/>
              <a:gd name="connsiteY2" fmla="*/ 775 h 1817852"/>
              <a:gd name="connsiteX3" fmla="*/ 961293 w 1301262"/>
              <a:gd name="connsiteY3" fmla="*/ 1513052 h 1817852"/>
              <a:gd name="connsiteX4" fmla="*/ 1301262 w 1301262"/>
              <a:gd name="connsiteY4" fmla="*/ 1735790 h 1817852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262" h="1817160">
                <a:moveTo>
                  <a:pt x="0" y="1817160"/>
                </a:moveTo>
                <a:cubicBezTo>
                  <a:pt x="201246" y="1716537"/>
                  <a:pt x="425939" y="1756592"/>
                  <a:pt x="527539" y="1582699"/>
                </a:cubicBezTo>
                <a:cubicBezTo>
                  <a:pt x="629139" y="1408806"/>
                  <a:pt x="677985" y="11806"/>
                  <a:pt x="750277" y="83"/>
                </a:cubicBezTo>
                <a:cubicBezTo>
                  <a:pt x="822569" y="-11640"/>
                  <a:pt x="869462" y="1223191"/>
                  <a:pt x="961293" y="1512360"/>
                </a:cubicBezTo>
                <a:cubicBezTo>
                  <a:pt x="1053124" y="1801529"/>
                  <a:pt x="1177193" y="1768313"/>
                  <a:pt x="1301262" y="1735098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B78030-B810-45CA-AD1A-A9E104C51729}"/>
              </a:ext>
            </a:extLst>
          </p:cNvPr>
          <p:cNvSpPr/>
          <p:nvPr/>
        </p:nvSpPr>
        <p:spPr>
          <a:xfrm>
            <a:off x="1798865" y="4140800"/>
            <a:ext cx="498227" cy="1729154"/>
          </a:xfrm>
          <a:custGeom>
            <a:avLst/>
            <a:gdLst>
              <a:gd name="connsiteX0" fmla="*/ 0 w 1301262"/>
              <a:gd name="connsiteY0" fmla="*/ 1817852 h 1817852"/>
              <a:gd name="connsiteX1" fmla="*/ 527539 w 1301262"/>
              <a:gd name="connsiteY1" fmla="*/ 1313760 h 1817852"/>
              <a:gd name="connsiteX2" fmla="*/ 750277 w 1301262"/>
              <a:gd name="connsiteY2" fmla="*/ 775 h 1817852"/>
              <a:gd name="connsiteX3" fmla="*/ 961293 w 1301262"/>
              <a:gd name="connsiteY3" fmla="*/ 1513052 h 1817852"/>
              <a:gd name="connsiteX4" fmla="*/ 1301262 w 1301262"/>
              <a:gd name="connsiteY4" fmla="*/ 1735790 h 1817852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262" h="1817160">
                <a:moveTo>
                  <a:pt x="0" y="1817160"/>
                </a:moveTo>
                <a:cubicBezTo>
                  <a:pt x="201246" y="1716537"/>
                  <a:pt x="425939" y="1756592"/>
                  <a:pt x="527539" y="1582699"/>
                </a:cubicBezTo>
                <a:cubicBezTo>
                  <a:pt x="629139" y="1408806"/>
                  <a:pt x="677985" y="11806"/>
                  <a:pt x="750277" y="83"/>
                </a:cubicBezTo>
                <a:cubicBezTo>
                  <a:pt x="822569" y="-11640"/>
                  <a:pt x="869462" y="1223191"/>
                  <a:pt x="961293" y="1512360"/>
                </a:cubicBezTo>
                <a:cubicBezTo>
                  <a:pt x="1053124" y="1801529"/>
                  <a:pt x="1177193" y="1768313"/>
                  <a:pt x="1301262" y="173509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4B7FB97-F3D7-4EC8-BCDD-602F7D19E847}"/>
              </a:ext>
            </a:extLst>
          </p:cNvPr>
          <p:cNvSpPr/>
          <p:nvPr/>
        </p:nvSpPr>
        <p:spPr>
          <a:xfrm>
            <a:off x="2059790" y="4140800"/>
            <a:ext cx="498227" cy="1729154"/>
          </a:xfrm>
          <a:custGeom>
            <a:avLst/>
            <a:gdLst>
              <a:gd name="connsiteX0" fmla="*/ 0 w 1301262"/>
              <a:gd name="connsiteY0" fmla="*/ 1817852 h 1817852"/>
              <a:gd name="connsiteX1" fmla="*/ 527539 w 1301262"/>
              <a:gd name="connsiteY1" fmla="*/ 1313760 h 1817852"/>
              <a:gd name="connsiteX2" fmla="*/ 750277 w 1301262"/>
              <a:gd name="connsiteY2" fmla="*/ 775 h 1817852"/>
              <a:gd name="connsiteX3" fmla="*/ 961293 w 1301262"/>
              <a:gd name="connsiteY3" fmla="*/ 1513052 h 1817852"/>
              <a:gd name="connsiteX4" fmla="*/ 1301262 w 1301262"/>
              <a:gd name="connsiteY4" fmla="*/ 1735790 h 1817852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262" h="1817160">
                <a:moveTo>
                  <a:pt x="0" y="1817160"/>
                </a:moveTo>
                <a:cubicBezTo>
                  <a:pt x="201246" y="1716537"/>
                  <a:pt x="425939" y="1756592"/>
                  <a:pt x="527539" y="1582699"/>
                </a:cubicBezTo>
                <a:cubicBezTo>
                  <a:pt x="629139" y="1408806"/>
                  <a:pt x="677985" y="11806"/>
                  <a:pt x="750277" y="83"/>
                </a:cubicBezTo>
                <a:cubicBezTo>
                  <a:pt x="822569" y="-11640"/>
                  <a:pt x="869462" y="1223191"/>
                  <a:pt x="961293" y="1512360"/>
                </a:cubicBezTo>
                <a:cubicBezTo>
                  <a:pt x="1053124" y="1801529"/>
                  <a:pt x="1177193" y="1768313"/>
                  <a:pt x="1301262" y="1735098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2DCBCF6-6AE2-4A60-AF1E-C964556954E1}"/>
              </a:ext>
            </a:extLst>
          </p:cNvPr>
          <p:cNvSpPr/>
          <p:nvPr/>
        </p:nvSpPr>
        <p:spPr>
          <a:xfrm>
            <a:off x="2320715" y="4140800"/>
            <a:ext cx="498227" cy="1729154"/>
          </a:xfrm>
          <a:custGeom>
            <a:avLst/>
            <a:gdLst>
              <a:gd name="connsiteX0" fmla="*/ 0 w 1301262"/>
              <a:gd name="connsiteY0" fmla="*/ 1817852 h 1817852"/>
              <a:gd name="connsiteX1" fmla="*/ 527539 w 1301262"/>
              <a:gd name="connsiteY1" fmla="*/ 1313760 h 1817852"/>
              <a:gd name="connsiteX2" fmla="*/ 750277 w 1301262"/>
              <a:gd name="connsiteY2" fmla="*/ 775 h 1817852"/>
              <a:gd name="connsiteX3" fmla="*/ 961293 w 1301262"/>
              <a:gd name="connsiteY3" fmla="*/ 1513052 h 1817852"/>
              <a:gd name="connsiteX4" fmla="*/ 1301262 w 1301262"/>
              <a:gd name="connsiteY4" fmla="*/ 1735790 h 1817852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262" h="1817160">
                <a:moveTo>
                  <a:pt x="0" y="1817160"/>
                </a:moveTo>
                <a:cubicBezTo>
                  <a:pt x="201246" y="1716537"/>
                  <a:pt x="425939" y="1756592"/>
                  <a:pt x="527539" y="1582699"/>
                </a:cubicBezTo>
                <a:cubicBezTo>
                  <a:pt x="629139" y="1408806"/>
                  <a:pt x="677985" y="11806"/>
                  <a:pt x="750277" y="83"/>
                </a:cubicBezTo>
                <a:cubicBezTo>
                  <a:pt x="822569" y="-11640"/>
                  <a:pt x="869462" y="1223191"/>
                  <a:pt x="961293" y="1512360"/>
                </a:cubicBezTo>
                <a:cubicBezTo>
                  <a:pt x="1053124" y="1801529"/>
                  <a:pt x="1177193" y="1768313"/>
                  <a:pt x="1301262" y="173509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ABBA3F-F839-48DB-9CCC-56FC658AAFC6}"/>
              </a:ext>
            </a:extLst>
          </p:cNvPr>
          <p:cNvSpPr/>
          <p:nvPr/>
        </p:nvSpPr>
        <p:spPr>
          <a:xfrm>
            <a:off x="2581640" y="4140800"/>
            <a:ext cx="498227" cy="1729154"/>
          </a:xfrm>
          <a:custGeom>
            <a:avLst/>
            <a:gdLst>
              <a:gd name="connsiteX0" fmla="*/ 0 w 1301262"/>
              <a:gd name="connsiteY0" fmla="*/ 1817852 h 1817852"/>
              <a:gd name="connsiteX1" fmla="*/ 527539 w 1301262"/>
              <a:gd name="connsiteY1" fmla="*/ 1313760 h 1817852"/>
              <a:gd name="connsiteX2" fmla="*/ 750277 w 1301262"/>
              <a:gd name="connsiteY2" fmla="*/ 775 h 1817852"/>
              <a:gd name="connsiteX3" fmla="*/ 961293 w 1301262"/>
              <a:gd name="connsiteY3" fmla="*/ 1513052 h 1817852"/>
              <a:gd name="connsiteX4" fmla="*/ 1301262 w 1301262"/>
              <a:gd name="connsiteY4" fmla="*/ 1735790 h 1817852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262" h="1817160">
                <a:moveTo>
                  <a:pt x="0" y="1817160"/>
                </a:moveTo>
                <a:cubicBezTo>
                  <a:pt x="201246" y="1716537"/>
                  <a:pt x="425939" y="1756592"/>
                  <a:pt x="527539" y="1582699"/>
                </a:cubicBezTo>
                <a:cubicBezTo>
                  <a:pt x="629139" y="1408806"/>
                  <a:pt x="677985" y="11806"/>
                  <a:pt x="750277" y="83"/>
                </a:cubicBezTo>
                <a:cubicBezTo>
                  <a:pt x="822569" y="-11640"/>
                  <a:pt x="869462" y="1223191"/>
                  <a:pt x="961293" y="1512360"/>
                </a:cubicBezTo>
                <a:cubicBezTo>
                  <a:pt x="1053124" y="1801529"/>
                  <a:pt x="1177193" y="1768313"/>
                  <a:pt x="1301262" y="173509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EAE513C-3CE1-45B6-BF78-E287FCE8C888}"/>
              </a:ext>
            </a:extLst>
          </p:cNvPr>
          <p:cNvSpPr/>
          <p:nvPr/>
        </p:nvSpPr>
        <p:spPr>
          <a:xfrm>
            <a:off x="2842565" y="4140800"/>
            <a:ext cx="498227" cy="1729154"/>
          </a:xfrm>
          <a:custGeom>
            <a:avLst/>
            <a:gdLst>
              <a:gd name="connsiteX0" fmla="*/ 0 w 1301262"/>
              <a:gd name="connsiteY0" fmla="*/ 1817852 h 1817852"/>
              <a:gd name="connsiteX1" fmla="*/ 527539 w 1301262"/>
              <a:gd name="connsiteY1" fmla="*/ 1313760 h 1817852"/>
              <a:gd name="connsiteX2" fmla="*/ 750277 w 1301262"/>
              <a:gd name="connsiteY2" fmla="*/ 775 h 1817852"/>
              <a:gd name="connsiteX3" fmla="*/ 961293 w 1301262"/>
              <a:gd name="connsiteY3" fmla="*/ 1513052 h 1817852"/>
              <a:gd name="connsiteX4" fmla="*/ 1301262 w 1301262"/>
              <a:gd name="connsiteY4" fmla="*/ 1735790 h 1817852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  <a:gd name="connsiteX0" fmla="*/ 0 w 1301262"/>
              <a:gd name="connsiteY0" fmla="*/ 1817160 h 1817160"/>
              <a:gd name="connsiteX1" fmla="*/ 527539 w 1301262"/>
              <a:gd name="connsiteY1" fmla="*/ 1582699 h 1817160"/>
              <a:gd name="connsiteX2" fmla="*/ 750277 w 1301262"/>
              <a:gd name="connsiteY2" fmla="*/ 83 h 1817160"/>
              <a:gd name="connsiteX3" fmla="*/ 961293 w 1301262"/>
              <a:gd name="connsiteY3" fmla="*/ 1512360 h 1817160"/>
              <a:gd name="connsiteX4" fmla="*/ 1301262 w 1301262"/>
              <a:gd name="connsiteY4" fmla="*/ 1735098 h 18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262" h="1817160">
                <a:moveTo>
                  <a:pt x="0" y="1817160"/>
                </a:moveTo>
                <a:cubicBezTo>
                  <a:pt x="201246" y="1716537"/>
                  <a:pt x="425939" y="1756592"/>
                  <a:pt x="527539" y="1582699"/>
                </a:cubicBezTo>
                <a:cubicBezTo>
                  <a:pt x="629139" y="1408806"/>
                  <a:pt x="677985" y="11806"/>
                  <a:pt x="750277" y="83"/>
                </a:cubicBezTo>
                <a:cubicBezTo>
                  <a:pt x="822569" y="-11640"/>
                  <a:pt x="869462" y="1223191"/>
                  <a:pt x="961293" y="1512360"/>
                </a:cubicBezTo>
                <a:cubicBezTo>
                  <a:pt x="1053124" y="1801529"/>
                  <a:pt x="1177193" y="1768313"/>
                  <a:pt x="1301262" y="173509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5AF17A-41AD-4FFE-BB40-08EF6DDAD380}"/>
              </a:ext>
            </a:extLst>
          </p:cNvPr>
          <p:cNvSpPr txBox="1"/>
          <p:nvPr/>
        </p:nvSpPr>
        <p:spPr>
          <a:xfrm>
            <a:off x="2868771" y="3478391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Tunable spectral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12AD45-4DEB-4A6B-9598-749DF3005552}"/>
              </a:ext>
            </a:extLst>
          </p:cNvPr>
          <p:cNvSpPr txBox="1"/>
          <p:nvPr/>
        </p:nvSpPr>
        <p:spPr>
          <a:xfrm>
            <a:off x="755165" y="6412468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Camera spectral filter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8EAAC9-66E6-4C06-95D4-0B63C67B4A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5932" y="3179668"/>
            <a:ext cx="2281207" cy="21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3DD322-E571-4791-8E05-5EDC430B89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33272" y="3084743"/>
            <a:ext cx="2281207" cy="21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1A5F3-F662-467A-A023-BE39AB1B38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50611" y="2989819"/>
            <a:ext cx="2281207" cy="21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41E905-0633-4FB6-9FCA-22B235851C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67950" y="2894894"/>
            <a:ext cx="2281207" cy="21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B1273B-8BE0-4CF1-A047-0B973A0D2C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5290" y="2799969"/>
            <a:ext cx="2281207" cy="21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34828E-E30C-4738-949D-4F78B7519C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02629" y="2705045"/>
            <a:ext cx="2281207" cy="21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5ADB336-3049-4039-8754-EBD316C2BA7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19969" y="2610120"/>
            <a:ext cx="2281207" cy="21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0D50C6-D07F-46E5-AD16-EE3534E660E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7308" y="2515196"/>
            <a:ext cx="2281207" cy="21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F1B7AC-4C42-4D19-8EB5-9BF8CE47364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54648" y="2420997"/>
            <a:ext cx="2281207" cy="21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2" descr="Goldeye CL-008 Cool TEC1">
            <a:extLst>
              <a:ext uri="{FF2B5EF4-FFF2-40B4-BE49-F238E27FC236}">
                <a16:creationId xmlns:a16="http://schemas.microsoft.com/office/drawing/2014/main" id="{C56C967D-5490-46DF-9416-333E22FF7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23999" r="55556" b="4001"/>
          <a:stretch/>
        </p:blipFill>
        <p:spPr bwMode="auto">
          <a:xfrm>
            <a:off x="477515" y="1652577"/>
            <a:ext cx="3505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2EB8827-11BD-4161-96B4-AB7745C8DE49}"/>
              </a:ext>
            </a:extLst>
          </p:cNvPr>
          <p:cNvSpPr txBox="1"/>
          <p:nvPr/>
        </p:nvSpPr>
        <p:spPr>
          <a:xfrm>
            <a:off x="8906131" y="2614164"/>
            <a:ext cx="30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</a:rPr>
              <a:t>Too many measurements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AE83AC-B5AD-4DFA-8976-9248CE34B3EF}"/>
              </a:ext>
            </a:extLst>
          </p:cNvPr>
          <p:cNvSpPr txBox="1"/>
          <p:nvPr/>
        </p:nvSpPr>
        <p:spPr>
          <a:xfrm>
            <a:off x="8925870" y="3847723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</a:rPr>
              <a:t>Most light blocked</a:t>
            </a:r>
          </a:p>
        </p:txBody>
      </p:sp>
    </p:spTree>
    <p:extLst>
      <p:ext uri="{BB962C8B-B14F-4D97-AF65-F5344CB8AC3E}">
        <p14:creationId xmlns:p14="http://schemas.microsoft.com/office/powerpoint/2010/main" val="409632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71AA-2EB3-4281-AACD-8242DC34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Compressive Snapshot Approaches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B6A70-A9A0-4501-9BFD-F7CFFB2798A9}"/>
              </a:ext>
            </a:extLst>
          </p:cNvPr>
          <p:cNvSpPr txBox="1"/>
          <p:nvPr/>
        </p:nvSpPr>
        <p:spPr>
          <a:xfrm>
            <a:off x="1118407" y="352082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Scene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A3460-A404-479E-9A55-604AE277B83B}"/>
              </a:ext>
            </a:extLst>
          </p:cNvPr>
          <p:cNvSpPr txBox="1"/>
          <p:nvPr/>
        </p:nvSpPr>
        <p:spPr>
          <a:xfrm>
            <a:off x="3255272" y="3519488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Spatial and/or spectral mixing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AB09D-56E1-4DB1-9CE0-21D77A535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0688"/>
            <a:ext cx="24384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ED024-6422-48BF-9159-37D7F48FD2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40" y="1690688"/>
            <a:ext cx="24384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A5B674E-5EA0-4B92-91CD-3E3A0A8FDE95}"/>
              </a:ext>
            </a:extLst>
          </p:cNvPr>
          <p:cNvSpPr/>
          <p:nvPr/>
        </p:nvSpPr>
        <p:spPr>
          <a:xfrm>
            <a:off x="3122003" y="2400300"/>
            <a:ext cx="304800" cy="228600"/>
          </a:xfrm>
          <a:prstGeom prst="rightArrow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3BE22E-CA9D-4282-BDA4-51165E92EA95}"/>
              </a:ext>
            </a:extLst>
          </p:cNvPr>
          <p:cNvSpPr/>
          <p:nvPr/>
        </p:nvSpPr>
        <p:spPr>
          <a:xfrm>
            <a:off x="6932003" y="2490788"/>
            <a:ext cx="304800" cy="228600"/>
          </a:xfrm>
          <a:prstGeom prst="rightArrow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877464-D22D-467D-9F72-D9FCF250D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42" y="1437477"/>
            <a:ext cx="3177128" cy="2382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7FAE80-82BD-4BC0-A5DB-4775E077A246}"/>
              </a:ext>
            </a:extLst>
          </p:cNvPr>
          <p:cNvSpPr txBox="1"/>
          <p:nvPr/>
        </p:nvSpPr>
        <p:spPr>
          <a:xfrm>
            <a:off x="8936729" y="3888820"/>
            <a:ext cx="17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Recovered HSI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38932-D514-4CD0-9E77-BD856753FC3E}"/>
              </a:ext>
            </a:extLst>
          </p:cNvPr>
          <p:cNvSpPr txBox="1"/>
          <p:nvPr/>
        </p:nvSpPr>
        <p:spPr>
          <a:xfrm>
            <a:off x="5257800" y="4363522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Prior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: sparse spatial gradients, low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13AF95-72BE-4446-AFDC-AE10A87C4D7F}"/>
                  </a:ext>
                </a:extLst>
              </p:cNvPr>
              <p:cNvSpPr txBox="1"/>
              <p:nvPr/>
            </p:nvSpPr>
            <p:spPr>
              <a:xfrm>
                <a:off x="5257800" y="4906721"/>
                <a:ext cx="58106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  <a:cs typeface="Verdana" panose="020B0604030504040204" pitchFamily="34" charset="0"/>
                  </a:rPr>
                  <a:t>Solver</a:t>
                </a:r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  <a:cs typeface="Verdan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Palatino"/>
                    <a:ea typeface="Verdana" panose="020B0604030504040204" pitchFamily="34" charset="0"/>
                    <a:cs typeface="Verdana" panose="020B0604030504040204" pitchFamily="34" charset="0"/>
                  </a:rPr>
                  <a:t> minimization, neural networks (data driven)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13AF95-72BE-4446-AFDC-AE10A87C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906721"/>
                <a:ext cx="5810693" cy="369332"/>
              </a:xfrm>
              <a:prstGeom prst="rect">
                <a:avLst/>
              </a:prstGeom>
              <a:blipFill>
                <a:blip r:embed="rId6"/>
                <a:stretch>
                  <a:fillRect l="-94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FC7237F-720A-4E90-8679-2388DC9EA0B9}"/>
              </a:ext>
            </a:extLst>
          </p:cNvPr>
          <p:cNvSpPr txBox="1"/>
          <p:nvPr/>
        </p:nvSpPr>
        <p:spPr>
          <a:xfrm>
            <a:off x="1027048" y="5440621"/>
            <a:ext cx="1013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Too many unknowns – noise amplification, and/or overly smooth spectra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46666-504A-4B0E-B985-939772E27EB2}"/>
              </a:ext>
            </a:extLst>
          </p:cNvPr>
          <p:cNvSpPr txBox="1"/>
          <p:nvPr/>
        </p:nvSpPr>
        <p:spPr>
          <a:xfrm>
            <a:off x="2311903" y="5996380"/>
            <a:ext cx="7288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  <a:cs typeface="Verdana" panose="020B0604030504040204" pitchFamily="34" charset="0"/>
              </a:rPr>
              <a:t>Can we sample only the relevant parts of the signal?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8C8BD7-4808-40EF-AFA9-875B2193974B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Palatino"/>
                <a:ea typeface="Verdana" panose="020B0604030504040204" pitchFamily="34" charset="0"/>
              </a:rPr>
              <a:t>Choi et al., “High-Quality Spectral Reconstruction Using a Spectral Prior”, ACM SIGGRAPH Asia 2017</a:t>
            </a:r>
            <a:endParaRPr lang="en-US" sz="1100" dirty="0">
              <a:solidFill>
                <a:schemeClr val="tx1">
                  <a:lumMod val="65000"/>
                </a:schemeClr>
              </a:solidFill>
              <a:latin typeface="Palatino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1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1" grpId="0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Spectral Similarity of Natural Scenes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55DD01-9D5D-4B28-A0E4-384BD5BD39EF}"/>
              </a:ext>
            </a:extLst>
          </p:cNvPr>
          <p:cNvGrpSpPr/>
          <p:nvPr/>
        </p:nvGrpSpPr>
        <p:grpSpPr>
          <a:xfrm>
            <a:off x="-1" y="1063058"/>
            <a:ext cx="4073771" cy="4342030"/>
            <a:chOff x="1600200" y="1752600"/>
            <a:chExt cx="2595336" cy="27662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47CC23-2009-4199-8C65-707CD623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14748" y="1838052"/>
              <a:ext cx="2766240" cy="259533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BA92A7D-2219-4C77-B81C-76B9C59199D4}"/>
                </a:ext>
              </a:extLst>
            </p:cNvPr>
            <p:cNvSpPr/>
            <p:nvPr/>
          </p:nvSpPr>
          <p:spPr>
            <a:xfrm>
              <a:off x="1732452" y="3372950"/>
              <a:ext cx="248749" cy="24874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A92A7D-2219-4C77-B81C-76B9C59199D4}"/>
                </a:ext>
              </a:extLst>
            </p:cNvPr>
            <p:cNvSpPr/>
            <p:nvPr/>
          </p:nvSpPr>
          <p:spPr>
            <a:xfrm>
              <a:off x="3710537" y="3685627"/>
              <a:ext cx="248749" cy="24874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92A7D-2219-4C77-B81C-76B9C59199D4}"/>
                </a:ext>
              </a:extLst>
            </p:cNvPr>
            <p:cNvSpPr/>
            <p:nvPr/>
          </p:nvSpPr>
          <p:spPr>
            <a:xfrm>
              <a:off x="2514601" y="2809702"/>
              <a:ext cx="248749" cy="24874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A92A7D-2219-4C77-B81C-76B9C59199D4}"/>
                </a:ext>
              </a:extLst>
            </p:cNvPr>
            <p:cNvSpPr/>
            <p:nvPr/>
          </p:nvSpPr>
          <p:spPr>
            <a:xfrm>
              <a:off x="3886201" y="2189652"/>
              <a:ext cx="248749" cy="24874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65FAA8-BF2D-488E-A8D9-E23147AE8A8A}"/>
                  </a:ext>
                </a:extLst>
              </p:cNvPr>
              <p:cNvSpPr txBox="1"/>
              <p:nvPr/>
            </p:nvSpPr>
            <p:spPr>
              <a:xfrm>
                <a:off x="8954651" y="1535668"/>
                <a:ext cx="606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6DB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6DB4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6DB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DB4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>
                  <a:solidFill>
                    <a:srgbClr val="006DB4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65FAA8-BF2D-488E-A8D9-E23147AE8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651" y="1535668"/>
                <a:ext cx="606256" cy="369332"/>
              </a:xfrm>
              <a:prstGeom prst="rect">
                <a:avLst/>
              </a:prstGeom>
              <a:blipFill>
                <a:blip r:embed="rId5"/>
                <a:stretch>
                  <a:fillRect l="-7071" r="-606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150A0C-043F-47A8-8031-4C3490D44BC7}"/>
                  </a:ext>
                </a:extLst>
              </p:cNvPr>
              <p:cNvSpPr txBox="1"/>
              <p:nvPr/>
            </p:nvSpPr>
            <p:spPr>
              <a:xfrm>
                <a:off x="8951093" y="3355574"/>
                <a:ext cx="6133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A4D1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A4D1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A4D1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CA4D1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>
                  <a:solidFill>
                    <a:srgbClr val="CA4D17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150A0C-043F-47A8-8031-4C3490D44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93" y="3355574"/>
                <a:ext cx="613373" cy="369332"/>
              </a:xfrm>
              <a:prstGeom prst="rect">
                <a:avLst/>
              </a:prstGeom>
              <a:blipFill>
                <a:blip r:embed="rId6"/>
                <a:stretch>
                  <a:fillRect l="-5941" r="-495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553FFE-48E5-4C5E-9D74-C4ABCB4613A9}"/>
                  </a:ext>
                </a:extLst>
              </p:cNvPr>
              <p:cNvSpPr txBox="1"/>
              <p:nvPr/>
            </p:nvSpPr>
            <p:spPr>
              <a:xfrm>
                <a:off x="8951093" y="5175478"/>
                <a:ext cx="6133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BB8C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BB8C19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BB8C1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BB8C19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>
                  <a:solidFill>
                    <a:srgbClr val="BB8C19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553FFE-48E5-4C5E-9D74-C4ABCB46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93" y="5175478"/>
                <a:ext cx="613373" cy="369332"/>
              </a:xfrm>
              <a:prstGeom prst="rect">
                <a:avLst/>
              </a:prstGeom>
              <a:blipFill>
                <a:blip r:embed="rId7"/>
                <a:stretch>
                  <a:fillRect l="-5941" r="-495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09D19-F563-4566-8AE4-D6E80591AEDB}"/>
                  </a:ext>
                </a:extLst>
              </p:cNvPr>
              <p:cNvSpPr txBox="1"/>
              <p:nvPr/>
            </p:nvSpPr>
            <p:spPr>
              <a:xfrm>
                <a:off x="9108700" y="244562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09D19-F563-4566-8AE4-D6E80591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00" y="2445621"/>
                <a:ext cx="298159" cy="369332"/>
              </a:xfrm>
              <a:prstGeom prst="rect">
                <a:avLst/>
              </a:prstGeom>
              <a:blipFill>
                <a:blip r:embed="rId8"/>
                <a:stretch>
                  <a:fillRect l="-20408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FE46FA-9119-4297-8F77-946BE9A76213}"/>
                  </a:ext>
                </a:extLst>
              </p:cNvPr>
              <p:cNvSpPr txBox="1"/>
              <p:nvPr/>
            </p:nvSpPr>
            <p:spPr>
              <a:xfrm>
                <a:off x="9108700" y="4265527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FE46FA-9119-4297-8F77-946BE9A76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00" y="4265527"/>
                <a:ext cx="298159" cy="369332"/>
              </a:xfrm>
              <a:prstGeom prst="rect">
                <a:avLst/>
              </a:prstGeom>
              <a:blipFill>
                <a:blip r:embed="rId9"/>
                <a:stretch>
                  <a:fillRect l="-20408" r="-2040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AF4EEF-6981-4B98-B7D7-F29DEB416EA9}"/>
                  </a:ext>
                </a:extLst>
              </p:cNvPr>
              <p:cNvSpPr txBox="1"/>
              <p:nvPr/>
            </p:nvSpPr>
            <p:spPr>
              <a:xfrm>
                <a:off x="8435973" y="3378048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AF4EEF-6981-4B98-B7D7-F29DEB416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973" y="3378048"/>
                <a:ext cx="298159" cy="369332"/>
              </a:xfrm>
              <a:prstGeom prst="rect">
                <a:avLst/>
              </a:prstGeom>
              <a:blipFill>
                <a:blip r:embed="rId10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9B2CC16-234E-4F75-B551-EB0E1E7D1A96}"/>
              </a:ext>
            </a:extLst>
          </p:cNvPr>
          <p:cNvSpPr txBox="1"/>
          <p:nvPr/>
        </p:nvSpPr>
        <p:spPr>
          <a:xfrm>
            <a:off x="1752600" y="5799866"/>
            <a:ext cx="9005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ea typeface="Verdana" panose="020B0604030504040204" pitchFamily="34" charset="0"/>
              </a:rPr>
              <a:t>Small set of </a:t>
            </a:r>
            <a:r>
              <a:rPr lang="en-US" sz="2800" dirty="0">
                <a:solidFill>
                  <a:srgbClr val="FFC000"/>
                </a:solidFill>
                <a:latin typeface="Palatino"/>
                <a:ea typeface="Verdana" panose="020B0604030504040204" pitchFamily="34" charset="0"/>
              </a:rPr>
              <a:t>unknown</a:t>
            </a:r>
            <a:r>
              <a:rPr lang="en-US" sz="2800" dirty="0">
                <a:latin typeface="Palatino"/>
                <a:ea typeface="Verdana" panose="020B0604030504040204" pitchFamily="34" charset="0"/>
              </a:rPr>
              <a:t> basis spectra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25E18D3-01A5-46D8-9F76-31FFFDBE97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87795" y="1633873"/>
            <a:ext cx="4267200" cy="3200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29B5B4F-BE05-4DA8-92B5-198084CB1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00229" y="721616"/>
            <a:ext cx="2438400" cy="18288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39261C4-059E-4894-8634-D28273B079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96434" y="4445744"/>
            <a:ext cx="2438400" cy="1828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D64D39D-D8B1-4BFE-807D-F1268EB3DD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96434" y="258368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D524-52A5-4E06-B340-159AADAA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200"/>
            <a:ext cx="10515600" cy="1325563"/>
          </a:xfrm>
        </p:spPr>
        <p:txBody>
          <a:bodyPr/>
          <a:lstStyle/>
          <a:p>
            <a:r>
              <a:rPr lang="en-US" dirty="0"/>
              <a:t>Low-rank Representation of HSI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D6242B-9368-408B-BF25-4F10C60D6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6" y="1244600"/>
            <a:ext cx="2381250" cy="47625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C9C372-9384-4553-83E6-F292E18A3672}"/>
                  </a:ext>
                </a:extLst>
              </p:cNvPr>
              <p:cNvSpPr txBox="1"/>
              <p:nvPr/>
            </p:nvSpPr>
            <p:spPr>
              <a:xfrm>
                <a:off x="2397982" y="4539734"/>
                <a:ext cx="1300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C9C372-9384-4553-83E6-F292E18A3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982" y="4539734"/>
                <a:ext cx="1300036" cy="369332"/>
              </a:xfrm>
              <a:prstGeom prst="rect">
                <a:avLst/>
              </a:prstGeom>
              <a:blipFill>
                <a:blip r:embed="rId4"/>
                <a:stretch>
                  <a:fillRect l="-4673" r="-794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BC67A78C-74A4-4608-8661-F31854DD395F}"/>
              </a:ext>
            </a:extLst>
          </p:cNvPr>
          <p:cNvSpPr/>
          <p:nvPr/>
        </p:nvSpPr>
        <p:spPr>
          <a:xfrm>
            <a:off x="5373713" y="3136900"/>
            <a:ext cx="769189" cy="3810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6D81E-6971-4710-BA14-4FF00916E319}"/>
              </a:ext>
            </a:extLst>
          </p:cNvPr>
          <p:cNvSpPr txBox="1"/>
          <p:nvPr/>
        </p:nvSpPr>
        <p:spPr>
          <a:xfrm>
            <a:off x="4992184" y="2580502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Reshape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E95D3B-B1F9-42DF-9FF4-FB5F3CF457B2}"/>
                  </a:ext>
                </a:extLst>
              </p:cNvPr>
              <p:cNvSpPr txBox="1"/>
              <p:nvPr/>
            </p:nvSpPr>
            <p:spPr>
              <a:xfrm>
                <a:off x="8321921" y="6183868"/>
                <a:ext cx="1883464" cy="376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E95D3B-B1F9-42DF-9FF4-FB5F3CF4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921" y="6183868"/>
                <a:ext cx="1883464" cy="376450"/>
              </a:xfrm>
              <a:prstGeom prst="rect">
                <a:avLst/>
              </a:prstGeom>
              <a:blipFill>
                <a:blip r:embed="rId5"/>
                <a:stretch>
                  <a:fillRect l="-3236" t="-1613" r="-64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252137-34CF-45D9-8CC0-8E4465096239}"/>
                  </a:ext>
                </a:extLst>
              </p:cNvPr>
              <p:cNvSpPr txBox="1"/>
              <p:nvPr/>
            </p:nvSpPr>
            <p:spPr>
              <a:xfrm>
                <a:off x="6465120" y="4367252"/>
                <a:ext cx="7888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252137-34CF-45D9-8CC0-8E446509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20" y="4367252"/>
                <a:ext cx="788806" cy="369332"/>
              </a:xfrm>
              <a:prstGeom prst="rect">
                <a:avLst/>
              </a:prstGeom>
              <a:blipFill>
                <a:blip r:embed="rId6"/>
                <a:stretch>
                  <a:fillRect l="-13953" r="-13178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A18FD1-D04C-4E9F-ABB6-AD7B338DEAF3}"/>
              </a:ext>
            </a:extLst>
          </p:cNvPr>
          <p:cNvCxnSpPr>
            <a:stCxn id="12" idx="0"/>
          </p:cNvCxnSpPr>
          <p:nvPr/>
        </p:nvCxnSpPr>
        <p:spPr>
          <a:xfrm flipV="1">
            <a:off x="6859523" y="1244600"/>
            <a:ext cx="0" cy="3122652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3ECDD-7EC7-468A-A143-56DAEEEEEB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54" y="1304459"/>
            <a:ext cx="3483236" cy="36576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AA5010-1FDF-4CFB-870D-94EC34EE6E47}"/>
              </a:ext>
            </a:extLst>
          </p:cNvPr>
          <p:cNvCxnSpPr>
            <a:stCxn id="12" idx="2"/>
          </p:cNvCxnSpPr>
          <p:nvPr/>
        </p:nvCxnSpPr>
        <p:spPr>
          <a:xfrm>
            <a:off x="6859523" y="4736584"/>
            <a:ext cx="0" cy="1270516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3A8401-0D68-4359-8EFA-9DB87B841370}"/>
                  </a:ext>
                </a:extLst>
              </p:cNvPr>
              <p:cNvSpPr txBox="1"/>
              <p:nvPr/>
            </p:nvSpPr>
            <p:spPr>
              <a:xfrm>
                <a:off x="8321921" y="818634"/>
                <a:ext cx="232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3A8401-0D68-4359-8EFA-9DB87B84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921" y="818634"/>
                <a:ext cx="232884" cy="369332"/>
              </a:xfrm>
              <a:prstGeom prst="rect">
                <a:avLst/>
              </a:prstGeom>
              <a:blipFill>
                <a:blip r:embed="rId9"/>
                <a:stretch>
                  <a:fillRect l="-31579" r="-3157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D8E1B1-D56F-4A58-A56E-A3E5FF31B8AB}"/>
              </a:ext>
            </a:extLst>
          </p:cNvPr>
          <p:cNvCxnSpPr>
            <a:stCxn id="17" idx="1"/>
          </p:cNvCxnSpPr>
          <p:nvPr/>
        </p:nvCxnSpPr>
        <p:spPr>
          <a:xfrm flipH="1">
            <a:off x="7253927" y="1003300"/>
            <a:ext cx="1067995" cy="0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209326-841F-4324-A384-785B9B4EFF84}"/>
              </a:ext>
            </a:extLst>
          </p:cNvPr>
          <p:cNvCxnSpPr>
            <a:stCxn id="17" idx="3"/>
          </p:cNvCxnSpPr>
          <p:nvPr/>
        </p:nvCxnSpPr>
        <p:spPr>
          <a:xfrm>
            <a:off x="8554806" y="1003300"/>
            <a:ext cx="1080371" cy="0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79D8A0-F638-4C26-BCF4-002596BAE8AB}"/>
              </a:ext>
            </a:extLst>
          </p:cNvPr>
          <p:cNvSpPr txBox="1"/>
          <p:nvPr/>
        </p:nvSpPr>
        <p:spPr>
          <a:xfrm>
            <a:off x="9635176" y="3102402"/>
            <a:ext cx="194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Palatino"/>
                <a:ea typeface="Verdana" panose="020B0604030504040204" pitchFamily="34" charset="0"/>
              </a:rPr>
              <a:t>Low-rank matrix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BBC91BE-9672-49CB-A6D5-B26DD0E37A76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9675684" y="2169296"/>
            <a:ext cx="892601" cy="973610"/>
          </a:xfrm>
          <a:prstGeom prst="curvedConnector2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993C3B0-776F-4858-89ED-1C8295BB9C7F}"/>
              </a:ext>
            </a:extLst>
          </p:cNvPr>
          <p:cNvGrpSpPr/>
          <p:nvPr/>
        </p:nvGrpSpPr>
        <p:grpSpPr>
          <a:xfrm>
            <a:off x="1447800" y="1187966"/>
            <a:ext cx="6161516" cy="5060432"/>
            <a:chOff x="-826321" y="1187966"/>
            <a:chExt cx="6161516" cy="50604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8E9EC9-1CD0-4BB1-B2D2-6504CCE1A961}"/>
                </a:ext>
              </a:extLst>
            </p:cNvPr>
            <p:cNvSpPr/>
            <p:nvPr/>
          </p:nvSpPr>
          <p:spPr>
            <a:xfrm>
              <a:off x="5181600" y="1187966"/>
              <a:ext cx="153595" cy="5060432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511883C-DE2E-4A51-8CC4-214CCB0CF08E}"/>
                </a:ext>
              </a:extLst>
            </p:cNvPr>
            <p:cNvSpPr/>
            <p:nvPr/>
          </p:nvSpPr>
          <p:spPr>
            <a:xfrm>
              <a:off x="-826321" y="1899015"/>
              <a:ext cx="2802459" cy="2943589"/>
            </a:xfrm>
            <a:custGeom>
              <a:avLst/>
              <a:gdLst>
                <a:gd name="connsiteX0" fmla="*/ 11723 w 1629508"/>
                <a:gd name="connsiteY0" fmla="*/ 0 h 1711569"/>
                <a:gd name="connsiteX1" fmla="*/ 0 w 1629508"/>
                <a:gd name="connsiteY1" fmla="*/ 1652954 h 1711569"/>
                <a:gd name="connsiteX2" fmla="*/ 1629508 w 1629508"/>
                <a:gd name="connsiteY2" fmla="*/ 1711569 h 1711569"/>
                <a:gd name="connsiteX3" fmla="*/ 1629508 w 1629508"/>
                <a:gd name="connsiteY3" fmla="*/ 1617785 h 171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9508" h="1711569">
                  <a:moveTo>
                    <a:pt x="11723" y="0"/>
                  </a:moveTo>
                  <a:cubicBezTo>
                    <a:pt x="7815" y="550985"/>
                    <a:pt x="3908" y="1101969"/>
                    <a:pt x="0" y="1652954"/>
                  </a:cubicBezTo>
                  <a:lnTo>
                    <a:pt x="1629508" y="1711569"/>
                  </a:lnTo>
                  <a:lnTo>
                    <a:pt x="1629508" y="1617785"/>
                  </a:lnTo>
                </a:path>
              </a:pathLst>
            </a:cu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644DD92D-4C3A-403B-B764-A25F5E372418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1976138" y="4842604"/>
              <a:ext cx="3200353" cy="1341264"/>
            </a:xfrm>
            <a:prstGeom prst="curvedConnector3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94CB23E-A81F-4478-9CFE-D27F57779F8D}"/>
              </a:ext>
            </a:extLst>
          </p:cNvPr>
          <p:cNvGrpSpPr/>
          <p:nvPr/>
        </p:nvGrpSpPr>
        <p:grpSpPr>
          <a:xfrm>
            <a:off x="2133600" y="1790742"/>
            <a:ext cx="7696200" cy="1493546"/>
            <a:chOff x="475860" y="1790742"/>
            <a:chExt cx="7696200" cy="149354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38E8F7-E4DE-49F1-BEFA-9BA744A25628}"/>
                </a:ext>
              </a:extLst>
            </p:cNvPr>
            <p:cNvSpPr/>
            <p:nvPr/>
          </p:nvSpPr>
          <p:spPr>
            <a:xfrm rot="5400000">
              <a:off x="6569337" y="327635"/>
              <a:ext cx="139615" cy="3065830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4A511CD-4C0A-4B61-88C0-06B5862F3D33}"/>
                </a:ext>
              </a:extLst>
            </p:cNvPr>
            <p:cNvSpPr/>
            <p:nvPr/>
          </p:nvSpPr>
          <p:spPr>
            <a:xfrm>
              <a:off x="1252883" y="2457429"/>
              <a:ext cx="190542" cy="190542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A605D8-F053-4C07-B7A9-BB53F3A7766F}"/>
                </a:ext>
              </a:extLst>
            </p:cNvPr>
            <p:cNvCxnSpPr/>
            <p:nvPr/>
          </p:nvCxnSpPr>
          <p:spPr>
            <a:xfrm flipH="1">
              <a:off x="475860" y="2457060"/>
              <a:ext cx="781072" cy="644972"/>
            </a:xfrm>
            <a:prstGeom prst="line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D42675-84DA-4871-A31A-6B9DF869D24A}"/>
                </a:ext>
              </a:extLst>
            </p:cNvPr>
            <p:cNvCxnSpPr/>
            <p:nvPr/>
          </p:nvCxnSpPr>
          <p:spPr>
            <a:xfrm flipH="1">
              <a:off x="477008" y="2639316"/>
              <a:ext cx="781072" cy="644972"/>
            </a:xfrm>
            <a:prstGeom prst="line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5F6B090-163D-4865-9A60-AB1B383CB5CB}"/>
                </a:ext>
              </a:extLst>
            </p:cNvPr>
            <p:cNvCxnSpPr/>
            <p:nvPr/>
          </p:nvCxnSpPr>
          <p:spPr>
            <a:xfrm flipH="1">
              <a:off x="667140" y="2636919"/>
              <a:ext cx="781072" cy="644972"/>
            </a:xfrm>
            <a:prstGeom prst="line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5135E7F-B265-478C-B066-C47372569ECE}"/>
                </a:ext>
              </a:extLst>
            </p:cNvPr>
            <p:cNvCxnSpPr/>
            <p:nvPr/>
          </p:nvCxnSpPr>
          <p:spPr>
            <a:xfrm flipH="1">
              <a:off x="658116" y="2457060"/>
              <a:ext cx="781072" cy="644972"/>
            </a:xfrm>
            <a:prstGeom prst="line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7FB7379-9A52-4879-8CCD-D80A97DABF3A}"/>
                </a:ext>
              </a:extLst>
            </p:cNvPr>
            <p:cNvSpPr/>
            <p:nvPr/>
          </p:nvSpPr>
          <p:spPr>
            <a:xfrm>
              <a:off x="505407" y="3073523"/>
              <a:ext cx="190542" cy="190542"/>
            </a:xfrm>
            <a:prstGeom prst="rect">
              <a:avLst/>
            </a:prstGeom>
            <a:noFill/>
            <a:ln w="9525">
              <a:solidFill>
                <a:schemeClr val="accent3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23015560-0079-49D0-9E15-D6DB33F9D173}"/>
                </a:ext>
              </a:extLst>
            </p:cNvPr>
            <p:cNvCxnSpPr>
              <a:stCxn id="33" idx="0"/>
              <a:endCxn id="29" idx="2"/>
            </p:cNvCxnSpPr>
            <p:nvPr/>
          </p:nvCxnSpPr>
          <p:spPr>
            <a:xfrm rot="5400000" flipH="1" flipV="1">
              <a:off x="2928753" y="279952"/>
              <a:ext cx="596878" cy="3758076"/>
            </a:xfrm>
            <a:prstGeom prst="curvedConnector2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DAA642-0A27-45BC-8172-A6FD7A6544C9}"/>
                  </a:ext>
                </a:extLst>
              </p:cNvPr>
              <p:cNvSpPr txBox="1"/>
              <p:nvPr/>
            </p:nvSpPr>
            <p:spPr>
              <a:xfrm>
                <a:off x="2170598" y="5015052"/>
                <a:ext cx="1830950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DAA642-0A27-45BC-8172-A6FD7A654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598" y="5015052"/>
                <a:ext cx="1830950" cy="398507"/>
              </a:xfrm>
              <a:prstGeom prst="rect">
                <a:avLst/>
              </a:prstGeom>
              <a:blipFill>
                <a:blip r:embed="rId10"/>
                <a:stretch>
                  <a:fillRect l="-3333" r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37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7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3|0.6|0.9|0.5|0.4|0.6|0.4|0.5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.8|1.8|2|1.1|2.8|2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s2020 2">
      <a:dk1>
        <a:srgbClr val="000000"/>
      </a:dk1>
      <a:lt1>
        <a:srgbClr val="FFFFFF"/>
      </a:lt1>
      <a:dk2>
        <a:srgbClr val="B0A8A3"/>
      </a:dk2>
      <a:lt2>
        <a:srgbClr val="C7E6ED"/>
      </a:lt2>
      <a:accent1>
        <a:srgbClr val="0D1239"/>
      </a:accent1>
      <a:accent2>
        <a:srgbClr val="114568"/>
      </a:accent2>
      <a:accent3>
        <a:srgbClr val="049289"/>
      </a:accent3>
      <a:accent4>
        <a:srgbClr val="F58C8B"/>
      </a:accent4>
      <a:accent5>
        <a:srgbClr val="4CADDE"/>
      </a:accent5>
      <a:accent6>
        <a:srgbClr val="FFF3CC"/>
      </a:accent6>
      <a:hlink>
        <a:srgbClr val="F48B8A"/>
      </a:hlink>
      <a:folHlink>
        <a:srgbClr val="F48B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3270</Words>
  <Application>Microsoft Office PowerPoint</Application>
  <PresentationFormat>Widescreen</PresentationFormat>
  <Paragraphs>453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Palatino</vt:lpstr>
      <vt:lpstr>System Font Regular</vt:lpstr>
      <vt:lpstr>Verdana</vt:lpstr>
      <vt:lpstr>Office Theme</vt:lpstr>
      <vt:lpstr>1_Office Theme</vt:lpstr>
      <vt:lpstr>KRISM – KRYLOV subspace based optical computing of hyperspectral images</vt:lpstr>
      <vt:lpstr>PowerPoint Presentation</vt:lpstr>
      <vt:lpstr>PowerPoint Presentation</vt:lpstr>
      <vt:lpstr>Applications of Hyperspectral Image</vt:lpstr>
      <vt:lpstr>KRISM: A New Evolution in Hyperspectral Imaging</vt:lpstr>
      <vt:lpstr>Challenges with Hyperspectral Cameras</vt:lpstr>
      <vt:lpstr>Compressive Snapshot Approaches</vt:lpstr>
      <vt:lpstr>Spectral Similarity of Natural Scenes</vt:lpstr>
      <vt:lpstr>Low-rank Representation of HSI</vt:lpstr>
      <vt:lpstr>Low-rank as Regularizer</vt:lpstr>
      <vt:lpstr>Power Iterative Technique</vt:lpstr>
      <vt:lpstr>Power Iterative Technique</vt:lpstr>
      <vt:lpstr>Asymmetric Matrices</vt:lpstr>
      <vt:lpstr>Multiple Singular Vectors</vt:lpstr>
      <vt:lpstr>Prior Work: Optical Computing for Light Transport Matrix</vt:lpstr>
      <vt:lpstr>Optical Right Matrix-Vector Multiply</vt:lpstr>
      <vt:lpstr>Optical Left Matrix-Vector Multiply</vt:lpstr>
      <vt:lpstr>Optical Power Technique for HSI</vt:lpstr>
      <vt:lpstr>Simulations: Low Spectral Resolution (30 bands)</vt:lpstr>
      <vt:lpstr>Simulations: High Spectral Resolution (250 bands)</vt:lpstr>
      <vt:lpstr>Relative Merits</vt:lpstr>
      <vt:lpstr>Relative Merits</vt:lpstr>
      <vt:lpstr>Relative Merits</vt:lpstr>
      <vt:lpstr>Experiments with a Lab Prototype</vt:lpstr>
      <vt:lpstr>Optical Setup</vt:lpstr>
      <vt:lpstr>Optical Setup: Spatial Coding</vt:lpstr>
      <vt:lpstr>Optical Setup: Spectral Coding</vt:lpstr>
      <vt:lpstr>Optical Krylov Iterations – Iteration 1</vt:lpstr>
      <vt:lpstr>Optical Krylov Iterations – Iteration 2</vt:lpstr>
      <vt:lpstr>Optical Krylov Iterations – Iteration 3</vt:lpstr>
      <vt:lpstr>Optical Krylov Iterations – Iteration 4</vt:lpstr>
      <vt:lpstr>Accuracy of Singular Vectors</vt:lpstr>
      <vt:lpstr>Radiometric Accuracy</vt:lpstr>
      <vt:lpstr>High Spatial and Spectral Resolution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KRISM – Krylov Subspace-based Optical Computing of Hyperspectral Images</dc:title>
  <dc:creator>Vishwanath Saragadam</dc:creator>
  <cp:lastModifiedBy>Vishwanath Saragadam</cp:lastModifiedBy>
  <cp:revision>72</cp:revision>
  <dcterms:created xsi:type="dcterms:W3CDTF">2020-07-08T19:33:13Z</dcterms:created>
  <dcterms:modified xsi:type="dcterms:W3CDTF">2020-07-21T02:54:40Z</dcterms:modified>
</cp:coreProperties>
</file>